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3" r:id="rId48"/>
    <p:sldId id="304" r:id="rId49"/>
    <p:sldId id="305" r:id="rId50"/>
    <p:sldId id="306" r:id="rId51"/>
    <p:sldId id="316" r:id="rId52"/>
    <p:sldId id="317" r:id="rId53"/>
    <p:sldId id="318" r:id="rId54"/>
    <p:sldId id="319" r:id="rId55"/>
    <p:sldId id="309" r:id="rId56"/>
    <p:sldId id="307" r:id="rId57"/>
    <p:sldId id="308" r:id="rId58"/>
    <p:sldId id="311" r:id="rId59"/>
    <p:sldId id="312" r:id="rId60"/>
    <p:sldId id="313" r:id="rId61"/>
    <p:sldId id="314" r:id="rId62"/>
    <p:sldId id="31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92"/>
    <a:srgbClr val="00B6F6"/>
    <a:srgbClr val="005776"/>
    <a:srgbClr val="0091C4"/>
    <a:srgbClr val="5BD4FF"/>
    <a:srgbClr val="002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104" d="100"/>
          <a:sy n="104" d="100"/>
        </p:scale>
        <p:origin x="49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A877F-8285-4BD6-8FEA-68ED2D5A5708}" type="doc">
      <dgm:prSet loTypeId="urn:microsoft.com/office/officeart/2005/8/layout/hProcess9" loCatId="process" qsTypeId="urn:microsoft.com/office/officeart/2005/8/quickstyle/simple2" qsCatId="simple" csTypeId="urn:microsoft.com/office/officeart/2005/8/colors/colorful5" csCatId="colorful" phldr="1"/>
      <dgm:spPr/>
      <dgm:t>
        <a:bodyPr/>
        <a:lstStyle/>
        <a:p>
          <a:endParaRPr lang="en-IN"/>
        </a:p>
      </dgm:t>
    </dgm:pt>
    <dgm:pt modelId="{C8122496-5712-42C2-B715-E8D80DC251ED}">
      <dgm:prSet custT="1"/>
      <dgm:spPr/>
      <dgm:t>
        <a:bodyPr/>
        <a:lstStyle/>
        <a:p>
          <a:r>
            <a:rPr lang="en-US" sz="1000" b="1" cap="none" spc="0">
              <a:ln w="10160">
                <a:prstDash val="solid"/>
              </a:ln>
              <a:effectLst>
                <a:outerShdw blurRad="38100" dist="22860" dir="5400000" algn="tl" rotWithShape="0">
                  <a:srgbClr val="000000">
                    <a:alpha val="30000"/>
                  </a:srgbClr>
                </a:outerShdw>
              </a:effectLst>
            </a:rPr>
            <a:t>MySQL code sets up a database for managing e-commerce delivery data across multiple platforms. </a:t>
          </a:r>
          <a:endParaRPr lang="en-IN" sz="1000" b="1" cap="none" spc="0" dirty="0">
            <a:ln w="10160">
              <a:prstDash val="solid"/>
            </a:ln>
            <a:effectLst>
              <a:outerShdw blurRad="38100" dist="22860" dir="5400000" algn="tl" rotWithShape="0">
                <a:srgbClr val="000000">
                  <a:alpha val="30000"/>
                </a:srgbClr>
              </a:outerShdw>
            </a:effectLst>
          </a:endParaRPr>
        </a:p>
      </dgm:t>
    </dgm:pt>
    <dgm:pt modelId="{E0D80709-BF5B-44DA-A07E-B589ECFBE349}" type="parTrans" cxnId="{BF507C3C-AD0A-4769-9FBB-97D7136CCC7C}">
      <dgm:prSet/>
      <dgm:spPr/>
      <dgm:t>
        <a:bodyPr/>
        <a:lstStyle/>
        <a:p>
          <a:endParaRPr lang="en-IN"/>
        </a:p>
      </dgm:t>
    </dgm:pt>
    <dgm:pt modelId="{5BFF2A27-ACAE-4998-B831-E151A4D1BEDE}" type="sibTrans" cxnId="{BF507C3C-AD0A-4769-9FBB-97D7136CCC7C}">
      <dgm:prSet/>
      <dgm:spPr/>
      <dgm:t>
        <a:bodyPr/>
        <a:lstStyle/>
        <a:p>
          <a:endParaRPr lang="en-IN"/>
        </a:p>
      </dgm:t>
    </dgm:pt>
    <dgm:pt modelId="{24A3B4ED-321C-468C-BCA5-A13F62CFC658}">
      <dgm:prSet/>
      <dgm:spPr/>
      <dgm:t>
        <a:bodyPr/>
        <a:lstStyle/>
        <a:p>
          <a:r>
            <a:rPr lang="en-US" b="1" cap="none" spc="0">
              <a:ln w="6600">
                <a:prstDash val="solid"/>
              </a:ln>
              <a:effectLst>
                <a:outerShdw dist="38100" dir="2700000" algn="tl" rotWithShape="0">
                  <a:schemeClr val="accent2"/>
                </a:outerShdw>
              </a:effectLst>
            </a:rPr>
            <a:t>Create Database:</a:t>
          </a:r>
          <a:endParaRPr lang="en-IN" b="1" cap="none" spc="0" dirty="0">
            <a:ln w="6600">
              <a:prstDash val="solid"/>
            </a:ln>
            <a:effectLst>
              <a:outerShdw dist="38100" dir="2700000" algn="tl" rotWithShape="0">
                <a:schemeClr val="accent2"/>
              </a:outerShdw>
            </a:effectLst>
          </a:endParaRPr>
        </a:p>
      </dgm:t>
    </dgm:pt>
    <dgm:pt modelId="{A81E293E-5304-4DC1-AFD7-30077D034A5F}" type="parTrans" cxnId="{F45C3654-0C5B-4D2E-9EDA-4FD3C5832737}">
      <dgm:prSet/>
      <dgm:spPr/>
      <dgm:t>
        <a:bodyPr/>
        <a:lstStyle/>
        <a:p>
          <a:endParaRPr lang="en-IN"/>
        </a:p>
      </dgm:t>
    </dgm:pt>
    <dgm:pt modelId="{A679B9B9-8A3E-4FD7-92D3-4444A0341678}" type="sibTrans" cxnId="{F45C3654-0C5B-4D2E-9EDA-4FD3C5832737}">
      <dgm:prSet/>
      <dgm:spPr/>
      <dgm:t>
        <a:bodyPr/>
        <a:lstStyle/>
        <a:p>
          <a:endParaRPr lang="en-IN"/>
        </a:p>
      </dgm:t>
    </dgm:pt>
    <dgm:pt modelId="{7FEA636C-FDD6-4291-B351-4112BFD4876A}">
      <dgm:prSet/>
      <dgm:spPr/>
      <dgm:t>
        <a:bodyPr/>
        <a:lstStyle/>
        <a:p>
          <a:r>
            <a:rPr lang="en-US" b="1" cap="none" spc="0">
              <a:ln w="6600">
                <a:prstDash val="solid"/>
              </a:ln>
              <a:effectLst>
                <a:outerShdw dist="38100" dir="2700000" algn="tl" rotWithShape="0">
                  <a:schemeClr val="accent2"/>
                </a:outerShdw>
              </a:effectLst>
            </a:rPr>
            <a:t>A new database named project is created. </a:t>
          </a:r>
          <a:endParaRPr lang="en-IN" b="1" cap="none" spc="0" dirty="0">
            <a:ln w="6600">
              <a:prstDash val="solid"/>
            </a:ln>
            <a:effectLst>
              <a:outerShdw dist="38100" dir="2700000" algn="tl" rotWithShape="0">
                <a:schemeClr val="accent2"/>
              </a:outerShdw>
            </a:effectLst>
          </a:endParaRPr>
        </a:p>
      </dgm:t>
    </dgm:pt>
    <dgm:pt modelId="{8266C26D-A4EA-420E-A114-C32FC8FE7824}" type="parTrans" cxnId="{41DE9D8B-51E0-4B11-A5EC-A9F87F439331}">
      <dgm:prSet/>
      <dgm:spPr/>
      <dgm:t>
        <a:bodyPr/>
        <a:lstStyle/>
        <a:p>
          <a:endParaRPr lang="en-IN"/>
        </a:p>
      </dgm:t>
    </dgm:pt>
    <dgm:pt modelId="{A22BE0A3-63D2-4E83-B38F-8ECEDEEC3FA3}" type="sibTrans" cxnId="{41DE9D8B-51E0-4B11-A5EC-A9F87F439331}">
      <dgm:prSet/>
      <dgm:spPr/>
      <dgm:t>
        <a:bodyPr/>
        <a:lstStyle/>
        <a:p>
          <a:endParaRPr lang="en-IN"/>
        </a:p>
      </dgm:t>
    </dgm:pt>
    <dgm:pt modelId="{CB56D2B8-8377-4ED6-9B1F-D24B2D045FAE}">
      <dgm:prSet/>
      <dgm:spPr/>
      <dgm:t>
        <a:bodyPr/>
        <a:lstStyle/>
        <a:p>
          <a:r>
            <a:rPr lang="en-US" b="1" i="0" cap="none" spc="0" baseline="0">
              <a:ln w="6600">
                <a:prstDash val="solid"/>
              </a:ln>
              <a:effectLst>
                <a:outerShdw dist="38100" dir="2700000" algn="tl" rotWithShape="0">
                  <a:schemeClr val="accent2"/>
                </a:outerShdw>
              </a:effectLst>
            </a:rPr>
            <a:t>Retrieve </a:t>
          </a:r>
          <a:r>
            <a:rPr lang="en-US" b="1" cap="none" spc="0">
              <a:ln w="6600">
                <a:prstDash val="solid"/>
              </a:ln>
              <a:effectLst>
                <a:outerShdw dist="38100" dir="2700000" algn="tl" rotWithShape="0">
                  <a:schemeClr val="accent2"/>
                </a:outerShdw>
              </a:effectLst>
            </a:rPr>
            <a:t>Data</a:t>
          </a:r>
          <a:r>
            <a:rPr lang="en-US" b="1" i="0" cap="none" spc="0" baseline="0">
              <a:ln w="6600">
                <a:prstDash val="solid"/>
              </a:ln>
              <a:effectLst>
                <a:outerShdw dist="38100" dir="2700000" algn="tl" rotWithShape="0">
                  <a:schemeClr val="accent2"/>
                </a:outerShdw>
              </a:effectLst>
            </a:rPr>
            <a:t>:</a:t>
          </a:r>
          <a:endParaRPr lang="en-IN" b="1" cap="none" spc="0">
            <a:ln w="6600">
              <a:prstDash val="solid"/>
            </a:ln>
            <a:effectLst>
              <a:outerShdw dist="38100" dir="2700000" algn="tl" rotWithShape="0">
                <a:schemeClr val="accent2"/>
              </a:outerShdw>
            </a:effectLst>
          </a:endParaRPr>
        </a:p>
      </dgm:t>
    </dgm:pt>
    <dgm:pt modelId="{4670D880-D046-47A7-9B5A-BA70A1583D4F}" type="parTrans" cxnId="{63244FD6-67CC-4601-9033-531A0EA3C734}">
      <dgm:prSet/>
      <dgm:spPr/>
      <dgm:t>
        <a:bodyPr/>
        <a:lstStyle/>
        <a:p>
          <a:endParaRPr lang="en-IN"/>
        </a:p>
      </dgm:t>
    </dgm:pt>
    <dgm:pt modelId="{04AF7607-6EE8-44FE-83EA-609B010D0089}" type="sibTrans" cxnId="{63244FD6-67CC-4601-9033-531A0EA3C734}">
      <dgm:prSet/>
      <dgm:spPr/>
      <dgm:t>
        <a:bodyPr/>
        <a:lstStyle/>
        <a:p>
          <a:endParaRPr lang="en-IN"/>
        </a:p>
      </dgm:t>
    </dgm:pt>
    <dgm:pt modelId="{139E68F4-FF87-45A2-A32F-601784768D67}">
      <dgm:prSet/>
      <dgm:spPr/>
      <dgm:t>
        <a:bodyPr/>
        <a:lstStyle/>
        <a:p>
          <a:r>
            <a:rPr lang="en-US" b="1" i="0" cap="none" spc="0" baseline="0">
              <a:ln w="6600">
                <a:prstDash val="solid"/>
              </a:ln>
              <a:effectLst>
                <a:outerShdw dist="38100" dir="2700000" algn="tl" rotWithShape="0">
                  <a:schemeClr val="accent2"/>
                </a:outerShdw>
              </a:effectLst>
            </a:rPr>
            <a:t>The code selects (SELECT * FROM ...) data from three tables: </a:t>
          </a:r>
          <a:endParaRPr lang="en-IN" b="1" cap="none" spc="0">
            <a:ln w="6600">
              <a:prstDash val="solid"/>
            </a:ln>
            <a:effectLst>
              <a:outerShdw dist="38100" dir="2700000" algn="tl" rotWithShape="0">
                <a:schemeClr val="accent2"/>
              </a:outerShdw>
            </a:effectLst>
          </a:endParaRPr>
        </a:p>
      </dgm:t>
    </dgm:pt>
    <dgm:pt modelId="{94375BBB-B86B-4074-BA7E-B19DC9B6C508}" type="parTrans" cxnId="{471257BB-95DB-4DC1-A51B-5EE3C55236D8}">
      <dgm:prSet/>
      <dgm:spPr/>
      <dgm:t>
        <a:bodyPr/>
        <a:lstStyle/>
        <a:p>
          <a:endParaRPr lang="en-IN"/>
        </a:p>
      </dgm:t>
    </dgm:pt>
    <dgm:pt modelId="{446B30B2-5E76-49D7-86EE-A872A029F1BC}" type="sibTrans" cxnId="{471257BB-95DB-4DC1-A51B-5EE3C55236D8}">
      <dgm:prSet/>
      <dgm:spPr/>
      <dgm:t>
        <a:bodyPr/>
        <a:lstStyle/>
        <a:p>
          <a:endParaRPr lang="en-IN"/>
        </a:p>
      </dgm:t>
    </dgm:pt>
    <dgm:pt modelId="{DDBB7909-4EC1-43CB-8AB1-026915E6D1EA}">
      <dgm:prSet/>
      <dgm:spPr/>
      <dgm:t>
        <a:bodyPr/>
        <a:lstStyle/>
        <a:p>
          <a:r>
            <a:rPr lang="en-US" b="1" cap="none" spc="0">
              <a:ln w="6600">
                <a:prstDash val="solid"/>
              </a:ln>
              <a:effectLst>
                <a:outerShdw dist="38100" dir="2700000" algn="tl" rotWithShape="0">
                  <a:schemeClr val="accent2"/>
                </a:outerShdw>
              </a:effectLst>
            </a:rPr>
            <a:t>jiomart</a:t>
          </a:r>
          <a:r>
            <a:rPr lang="en-US" b="1" i="0" cap="none" spc="0" baseline="0">
              <a:ln w="6600">
                <a:prstDash val="solid"/>
              </a:ln>
              <a:effectLst>
                <a:outerShdw dist="38100" dir="2700000" algn="tl" rotWithShape="0">
                  <a:schemeClr val="accent2"/>
                </a:outerShdw>
              </a:effectLst>
            </a:rPr>
            <a:t> </a:t>
          </a:r>
          <a:endParaRPr lang="en-IN" b="1" cap="none" spc="0">
            <a:ln w="6600">
              <a:prstDash val="solid"/>
            </a:ln>
            <a:effectLst>
              <a:outerShdw dist="38100" dir="2700000" algn="tl" rotWithShape="0">
                <a:schemeClr val="accent2"/>
              </a:outerShdw>
            </a:effectLst>
          </a:endParaRPr>
        </a:p>
      </dgm:t>
    </dgm:pt>
    <dgm:pt modelId="{42CBF3AE-495A-4A3A-8F23-E5F3D96490FE}" type="parTrans" cxnId="{4C31FC8C-2DF2-4B2E-95F6-DAD78600D4D4}">
      <dgm:prSet/>
      <dgm:spPr/>
      <dgm:t>
        <a:bodyPr/>
        <a:lstStyle/>
        <a:p>
          <a:endParaRPr lang="en-IN"/>
        </a:p>
      </dgm:t>
    </dgm:pt>
    <dgm:pt modelId="{58DF4FEC-2322-4C32-B9D1-A63B521F67A7}" type="sibTrans" cxnId="{4C31FC8C-2DF2-4B2E-95F6-DAD78600D4D4}">
      <dgm:prSet/>
      <dgm:spPr/>
      <dgm:t>
        <a:bodyPr/>
        <a:lstStyle/>
        <a:p>
          <a:endParaRPr lang="en-IN"/>
        </a:p>
      </dgm:t>
    </dgm:pt>
    <dgm:pt modelId="{6B4CFF34-F572-4A0C-B3DF-DCDB559D000F}">
      <dgm:prSet/>
      <dgm:spPr/>
      <dgm:t>
        <a:bodyPr/>
        <a:lstStyle/>
        <a:p>
          <a:r>
            <a:rPr lang="en-US" b="1" cap="none" spc="0">
              <a:ln w="6600">
                <a:prstDash val="solid"/>
              </a:ln>
              <a:effectLst>
                <a:outerShdw dist="38100" dir="2700000" algn="tl" rotWithShape="0">
                  <a:schemeClr val="accent2"/>
                </a:outerShdw>
              </a:effectLst>
            </a:rPr>
            <a:t>swiggy</a:t>
          </a:r>
          <a:r>
            <a:rPr lang="en-US" b="1" i="0" cap="none" spc="0" baseline="0">
              <a:ln w="6600">
                <a:prstDash val="solid"/>
              </a:ln>
              <a:effectLst>
                <a:outerShdw dist="38100" dir="2700000" algn="tl" rotWithShape="0">
                  <a:schemeClr val="accent2"/>
                </a:outerShdw>
              </a:effectLst>
            </a:rPr>
            <a:t>_</a:t>
          </a:r>
          <a:r>
            <a:rPr lang="en-US" b="1" cap="none" spc="0">
              <a:ln w="6600">
                <a:prstDash val="solid"/>
              </a:ln>
              <a:effectLst>
                <a:outerShdw dist="38100" dir="2700000" algn="tl" rotWithShape="0">
                  <a:schemeClr val="accent2"/>
                </a:outerShdw>
              </a:effectLst>
            </a:rPr>
            <a:t>instamart</a:t>
          </a:r>
          <a:r>
            <a:rPr lang="en-US" b="1" i="0" cap="none" spc="0" baseline="0">
              <a:ln w="6600">
                <a:prstDash val="solid"/>
              </a:ln>
              <a:effectLst>
                <a:outerShdw dist="38100" dir="2700000" algn="tl" rotWithShape="0">
                  <a:schemeClr val="accent2"/>
                </a:outerShdw>
              </a:effectLst>
            </a:rPr>
            <a:t> </a:t>
          </a:r>
          <a:endParaRPr lang="en-IN" b="1" cap="none" spc="0">
            <a:ln w="6600">
              <a:prstDash val="solid"/>
            </a:ln>
            <a:effectLst>
              <a:outerShdw dist="38100" dir="2700000" algn="tl" rotWithShape="0">
                <a:schemeClr val="accent2"/>
              </a:outerShdw>
            </a:effectLst>
          </a:endParaRPr>
        </a:p>
      </dgm:t>
    </dgm:pt>
    <dgm:pt modelId="{43D141AC-2BE4-4687-AD46-D21A97D77BAC}" type="parTrans" cxnId="{FCF7593D-9079-4BEF-B25B-C2D39F692AE7}">
      <dgm:prSet/>
      <dgm:spPr/>
      <dgm:t>
        <a:bodyPr/>
        <a:lstStyle/>
        <a:p>
          <a:endParaRPr lang="en-IN"/>
        </a:p>
      </dgm:t>
    </dgm:pt>
    <dgm:pt modelId="{464EF88D-81D1-404F-AA83-5E30834A4F00}" type="sibTrans" cxnId="{FCF7593D-9079-4BEF-B25B-C2D39F692AE7}">
      <dgm:prSet/>
      <dgm:spPr/>
      <dgm:t>
        <a:bodyPr/>
        <a:lstStyle/>
        <a:p>
          <a:endParaRPr lang="en-IN"/>
        </a:p>
      </dgm:t>
    </dgm:pt>
    <dgm:pt modelId="{A5CD209E-7900-4268-B893-BA8FB8D62491}">
      <dgm:prSet/>
      <dgm:spPr/>
      <dgm:t>
        <a:bodyPr/>
        <a:lstStyle/>
        <a:p>
          <a:r>
            <a:rPr lang="en-US" b="1" cap="none" spc="0">
              <a:ln w="6600">
                <a:prstDash val="solid"/>
              </a:ln>
              <a:effectLst>
                <a:outerShdw dist="38100" dir="2700000" algn="tl" rotWithShape="0">
                  <a:schemeClr val="accent2"/>
                </a:outerShdw>
              </a:effectLst>
            </a:rPr>
            <a:t>blinkit</a:t>
          </a:r>
          <a:r>
            <a:rPr lang="en-US" b="1" i="0" cap="none" spc="0" baseline="0">
              <a:ln w="6600">
                <a:prstDash val="solid"/>
              </a:ln>
              <a:effectLst>
                <a:outerShdw dist="38100" dir="2700000" algn="tl" rotWithShape="0">
                  <a:schemeClr val="accent2"/>
                </a:outerShdw>
              </a:effectLst>
            </a:rPr>
            <a:t> </a:t>
          </a:r>
          <a:endParaRPr lang="en-IN" b="1" cap="none" spc="0">
            <a:ln w="6600">
              <a:prstDash val="solid"/>
            </a:ln>
            <a:effectLst>
              <a:outerShdw dist="38100" dir="2700000" algn="tl" rotWithShape="0">
                <a:schemeClr val="accent2"/>
              </a:outerShdw>
            </a:effectLst>
          </a:endParaRPr>
        </a:p>
      </dgm:t>
    </dgm:pt>
    <dgm:pt modelId="{AB3C2AE9-1A3F-45FF-BD37-1D9A1ACB1D6D}" type="parTrans" cxnId="{077CD64E-803B-41A2-A237-A8C813098B1E}">
      <dgm:prSet/>
      <dgm:spPr/>
      <dgm:t>
        <a:bodyPr/>
        <a:lstStyle/>
        <a:p>
          <a:endParaRPr lang="en-IN"/>
        </a:p>
      </dgm:t>
    </dgm:pt>
    <dgm:pt modelId="{03096722-A993-47EB-B2DC-3EB8F9805607}" type="sibTrans" cxnId="{077CD64E-803B-41A2-A237-A8C813098B1E}">
      <dgm:prSet/>
      <dgm:spPr/>
      <dgm:t>
        <a:bodyPr/>
        <a:lstStyle/>
        <a:p>
          <a:endParaRPr lang="en-IN"/>
        </a:p>
      </dgm:t>
    </dgm:pt>
    <dgm:pt modelId="{473C89B6-AC7B-4BD5-AD23-594B2C597FA9}">
      <dgm:prSet/>
      <dgm:spPr/>
      <dgm:t>
        <a:bodyPr/>
        <a:lstStyle/>
        <a:p>
          <a:r>
            <a:rPr lang="en-US" b="1" i="0" cap="none" spc="0" baseline="0">
              <a:ln w="6600">
                <a:prstDash val="solid"/>
              </a:ln>
              <a:effectLst>
                <a:outerShdw dist="38100" dir="2700000" algn="tl" rotWithShape="0">
                  <a:schemeClr val="accent2"/>
                </a:outerShdw>
              </a:effectLst>
            </a:rPr>
            <a:t>Create Tables for Other Platforms:</a:t>
          </a:r>
          <a:endParaRPr lang="en-IN" b="1" cap="none" spc="0">
            <a:ln w="6600">
              <a:prstDash val="solid"/>
            </a:ln>
            <a:effectLst>
              <a:outerShdw dist="38100" dir="2700000" algn="tl" rotWithShape="0">
                <a:schemeClr val="accent2"/>
              </a:outerShdw>
            </a:effectLst>
          </a:endParaRPr>
        </a:p>
      </dgm:t>
    </dgm:pt>
    <dgm:pt modelId="{B6B44D66-C94A-4B91-BAA3-57F89917C714}" type="parTrans" cxnId="{8DFF57CC-36A5-4738-B035-CABD30958E65}">
      <dgm:prSet/>
      <dgm:spPr/>
      <dgm:t>
        <a:bodyPr/>
        <a:lstStyle/>
        <a:p>
          <a:endParaRPr lang="en-IN"/>
        </a:p>
      </dgm:t>
    </dgm:pt>
    <dgm:pt modelId="{C9578BB8-9E49-4BA8-A15C-794F8388A189}" type="sibTrans" cxnId="{8DFF57CC-36A5-4738-B035-CABD30958E65}">
      <dgm:prSet/>
      <dgm:spPr/>
      <dgm:t>
        <a:bodyPr/>
        <a:lstStyle/>
        <a:p>
          <a:endParaRPr lang="en-IN"/>
        </a:p>
      </dgm:t>
    </dgm:pt>
    <dgm:pt modelId="{4660D223-6F46-4D24-8535-4AB893FB8449}">
      <dgm:prSet/>
      <dgm:spPr/>
      <dgm:t>
        <a:bodyPr/>
        <a:lstStyle/>
        <a:p>
          <a:r>
            <a:rPr lang="en-US" b="1" cap="none" spc="0">
              <a:ln w="6600">
                <a:prstDash val="solid"/>
              </a:ln>
              <a:effectLst>
                <a:outerShdw dist="38100" dir="2700000" algn="tl" rotWithShape="0">
                  <a:schemeClr val="accent2"/>
                </a:outerShdw>
              </a:effectLst>
            </a:rPr>
            <a:t>The tables swiggy_instamart and blinkit are created with the following columns: </a:t>
          </a:r>
          <a:endParaRPr lang="en-IN" b="1" cap="none" spc="0">
            <a:ln w="6600">
              <a:prstDash val="solid"/>
            </a:ln>
            <a:effectLst>
              <a:outerShdw dist="38100" dir="2700000" algn="tl" rotWithShape="0">
                <a:schemeClr val="accent2"/>
              </a:outerShdw>
            </a:effectLst>
          </a:endParaRPr>
        </a:p>
      </dgm:t>
    </dgm:pt>
    <dgm:pt modelId="{C663185B-B8D3-4A76-9D49-6B35D511D42E}" type="parTrans" cxnId="{D992DB2B-D3C2-4E33-8A87-1878E784150A}">
      <dgm:prSet/>
      <dgm:spPr/>
      <dgm:t>
        <a:bodyPr/>
        <a:lstStyle/>
        <a:p>
          <a:endParaRPr lang="en-IN"/>
        </a:p>
      </dgm:t>
    </dgm:pt>
    <dgm:pt modelId="{3F7AD75B-643D-4D05-A86E-0247F23B5FA8}" type="sibTrans" cxnId="{D992DB2B-D3C2-4E33-8A87-1878E784150A}">
      <dgm:prSet/>
      <dgm:spPr/>
      <dgm:t>
        <a:bodyPr/>
        <a:lstStyle/>
        <a:p>
          <a:endParaRPr lang="en-IN"/>
        </a:p>
      </dgm:t>
    </dgm:pt>
    <dgm:pt modelId="{7770347C-F828-4EF4-8E7B-22C3ADE92283}">
      <dgm:prSet/>
      <dgm:spPr/>
      <dgm:t>
        <a:bodyPr/>
        <a:lstStyle/>
        <a:p>
          <a:r>
            <a:rPr lang="en-US" b="1" cap="none" spc="0">
              <a:ln w="6600">
                <a:prstDash val="solid"/>
              </a:ln>
              <a:effectLst>
                <a:outerShdw dist="38100" dir="2700000" algn="tl" rotWithShape="0">
                  <a:schemeClr val="accent2"/>
                </a:outerShdw>
              </a:effectLst>
            </a:rPr>
            <a:t>order_id (VARCHAR) </a:t>
          </a:r>
          <a:endParaRPr lang="en-IN" b="1" cap="none" spc="0">
            <a:ln w="6600">
              <a:prstDash val="solid"/>
            </a:ln>
            <a:effectLst>
              <a:outerShdw dist="38100" dir="2700000" algn="tl" rotWithShape="0">
                <a:schemeClr val="accent2"/>
              </a:outerShdw>
            </a:effectLst>
          </a:endParaRPr>
        </a:p>
      </dgm:t>
    </dgm:pt>
    <dgm:pt modelId="{A5C64725-CA88-4B88-BE18-6B64E44076F9}" type="parTrans" cxnId="{52F944E2-EB63-4B88-9BFB-198418D866BE}">
      <dgm:prSet/>
      <dgm:spPr/>
      <dgm:t>
        <a:bodyPr/>
        <a:lstStyle/>
        <a:p>
          <a:endParaRPr lang="en-IN"/>
        </a:p>
      </dgm:t>
    </dgm:pt>
    <dgm:pt modelId="{D529DCAA-5945-460B-B055-FA0D0A9AE41C}" type="sibTrans" cxnId="{52F944E2-EB63-4B88-9BFB-198418D866BE}">
      <dgm:prSet/>
      <dgm:spPr/>
      <dgm:t>
        <a:bodyPr/>
        <a:lstStyle/>
        <a:p>
          <a:endParaRPr lang="en-IN"/>
        </a:p>
      </dgm:t>
    </dgm:pt>
    <dgm:pt modelId="{B9517BED-4E19-46B7-AF10-5793DA1B9BC1}">
      <dgm:prSet/>
      <dgm:spPr/>
      <dgm:t>
        <a:bodyPr/>
        <a:lstStyle/>
        <a:p>
          <a:r>
            <a:rPr lang="en-US" b="1" cap="none" spc="0">
              <a:ln w="6600">
                <a:prstDash val="solid"/>
              </a:ln>
              <a:effectLst>
                <a:outerShdw dist="38100" dir="2700000" algn="tl" rotWithShape="0">
                  <a:schemeClr val="accent2"/>
                </a:outerShdw>
              </a:effectLst>
            </a:rPr>
            <a:t>customer_id (VARCHAR) </a:t>
          </a:r>
          <a:endParaRPr lang="en-IN" b="1" cap="none" spc="0">
            <a:ln w="6600">
              <a:prstDash val="solid"/>
            </a:ln>
            <a:effectLst>
              <a:outerShdw dist="38100" dir="2700000" algn="tl" rotWithShape="0">
                <a:schemeClr val="accent2"/>
              </a:outerShdw>
            </a:effectLst>
          </a:endParaRPr>
        </a:p>
      </dgm:t>
    </dgm:pt>
    <dgm:pt modelId="{34A188F4-E3C3-4B53-B93B-796B276281F1}" type="parTrans" cxnId="{42C1AABB-D54C-4598-9F64-D0A3BB609F55}">
      <dgm:prSet/>
      <dgm:spPr/>
      <dgm:t>
        <a:bodyPr/>
        <a:lstStyle/>
        <a:p>
          <a:endParaRPr lang="en-IN"/>
        </a:p>
      </dgm:t>
    </dgm:pt>
    <dgm:pt modelId="{4BA04C54-E021-4B12-B3C3-5660AC1349A5}" type="sibTrans" cxnId="{42C1AABB-D54C-4598-9F64-D0A3BB609F55}">
      <dgm:prSet/>
      <dgm:spPr/>
      <dgm:t>
        <a:bodyPr/>
        <a:lstStyle/>
        <a:p>
          <a:endParaRPr lang="en-IN"/>
        </a:p>
      </dgm:t>
    </dgm:pt>
    <dgm:pt modelId="{D26CF3CD-8569-44C3-B618-C9D0AE50A68C}">
      <dgm:prSet/>
      <dgm:spPr/>
      <dgm:t>
        <a:bodyPr/>
        <a:lstStyle/>
        <a:p>
          <a:r>
            <a:rPr lang="en-US" b="1" cap="none" spc="0">
              <a:ln w="6600">
                <a:prstDash val="solid"/>
              </a:ln>
              <a:effectLst>
                <a:outerShdw dist="38100" dir="2700000" algn="tl" rotWithShape="0">
                  <a:schemeClr val="accent2"/>
                </a:outerShdw>
              </a:effectLst>
            </a:rPr>
            <a:t>platform (VARCHAR) </a:t>
          </a:r>
          <a:endParaRPr lang="en-IN" b="1" cap="none" spc="0">
            <a:ln w="6600">
              <a:prstDash val="solid"/>
            </a:ln>
            <a:effectLst>
              <a:outerShdw dist="38100" dir="2700000" algn="tl" rotWithShape="0">
                <a:schemeClr val="accent2"/>
              </a:outerShdw>
            </a:effectLst>
          </a:endParaRPr>
        </a:p>
      </dgm:t>
    </dgm:pt>
    <dgm:pt modelId="{08550CA5-2A5F-430F-9179-C586C9AAB03A}" type="parTrans" cxnId="{8636554D-2A8C-462F-A76B-F2CA7E653F5A}">
      <dgm:prSet/>
      <dgm:spPr/>
      <dgm:t>
        <a:bodyPr/>
        <a:lstStyle/>
        <a:p>
          <a:endParaRPr lang="en-IN"/>
        </a:p>
      </dgm:t>
    </dgm:pt>
    <dgm:pt modelId="{8675EF9C-4E6E-4F5C-8EA6-80A699F375D2}" type="sibTrans" cxnId="{8636554D-2A8C-462F-A76B-F2CA7E653F5A}">
      <dgm:prSet/>
      <dgm:spPr/>
      <dgm:t>
        <a:bodyPr/>
        <a:lstStyle/>
        <a:p>
          <a:endParaRPr lang="en-IN"/>
        </a:p>
      </dgm:t>
    </dgm:pt>
    <dgm:pt modelId="{2B03957F-6C73-4D2D-A90A-F7AA93F0E9AF}">
      <dgm:prSet/>
      <dgm:spPr/>
      <dgm:t>
        <a:bodyPr/>
        <a:lstStyle/>
        <a:p>
          <a:r>
            <a:rPr lang="en-US" b="1" cap="none" spc="0" dirty="0" err="1">
              <a:ln w="6600">
                <a:prstDash val="solid"/>
              </a:ln>
              <a:effectLst>
                <a:outerShdw dist="38100" dir="2700000" algn="tl" rotWithShape="0">
                  <a:schemeClr val="accent2"/>
                </a:outerShdw>
              </a:effectLst>
            </a:rPr>
            <a:t>ordered_time</a:t>
          </a:r>
          <a:r>
            <a:rPr lang="en-US" b="1" cap="none" spc="0" dirty="0">
              <a:ln w="6600">
                <a:prstDash val="solid"/>
              </a:ln>
              <a:effectLst>
                <a:outerShdw dist="38100" dir="2700000" algn="tl" rotWithShape="0">
                  <a:schemeClr val="accent2"/>
                </a:outerShdw>
              </a:effectLst>
            </a:rPr>
            <a:t> (VARCHAR) </a:t>
          </a:r>
          <a:endParaRPr lang="en-IN" b="1" cap="none" spc="0" dirty="0">
            <a:ln w="6600">
              <a:prstDash val="solid"/>
            </a:ln>
            <a:effectLst>
              <a:outerShdw dist="38100" dir="2700000" algn="tl" rotWithShape="0">
                <a:schemeClr val="accent2"/>
              </a:outerShdw>
            </a:effectLst>
          </a:endParaRPr>
        </a:p>
      </dgm:t>
    </dgm:pt>
    <dgm:pt modelId="{D2B0D106-75AB-44F3-984A-528D8A63664B}" type="parTrans" cxnId="{EDF53246-1EF6-4B0E-B933-EFFE0F760386}">
      <dgm:prSet/>
      <dgm:spPr/>
      <dgm:t>
        <a:bodyPr/>
        <a:lstStyle/>
        <a:p>
          <a:endParaRPr lang="en-IN"/>
        </a:p>
      </dgm:t>
    </dgm:pt>
    <dgm:pt modelId="{748F044B-661D-4C13-88F7-F67CEE224F72}" type="sibTrans" cxnId="{EDF53246-1EF6-4B0E-B933-EFFE0F760386}">
      <dgm:prSet/>
      <dgm:spPr/>
      <dgm:t>
        <a:bodyPr/>
        <a:lstStyle/>
        <a:p>
          <a:endParaRPr lang="en-IN"/>
        </a:p>
      </dgm:t>
    </dgm:pt>
    <dgm:pt modelId="{0BB2EA52-97C5-4D32-BA43-F9064C9EBDCB}">
      <dgm:prSet/>
      <dgm:spPr/>
      <dgm:t>
        <a:bodyPr/>
        <a:lstStyle/>
        <a:p>
          <a:r>
            <a:rPr lang="en-US" b="1" cap="none" spc="0">
              <a:ln w="6600">
                <a:prstDash val="solid"/>
              </a:ln>
              <a:effectLst>
                <a:outerShdw dist="38100" dir="2700000" algn="tl" rotWithShape="0">
                  <a:schemeClr val="accent2"/>
                </a:outerShdw>
              </a:effectLst>
            </a:rPr>
            <a:t>delivery_time (DOUBLE) </a:t>
          </a:r>
          <a:endParaRPr lang="en-IN" b="1" cap="none" spc="0">
            <a:ln w="6600">
              <a:prstDash val="solid"/>
            </a:ln>
            <a:effectLst>
              <a:outerShdw dist="38100" dir="2700000" algn="tl" rotWithShape="0">
                <a:schemeClr val="accent2"/>
              </a:outerShdw>
            </a:effectLst>
          </a:endParaRPr>
        </a:p>
      </dgm:t>
    </dgm:pt>
    <dgm:pt modelId="{D948E2D2-983F-4EDB-99D1-90EBA5A079F1}" type="parTrans" cxnId="{8E9B551D-5652-46D1-B360-EDD30D4BAEBF}">
      <dgm:prSet/>
      <dgm:spPr/>
      <dgm:t>
        <a:bodyPr/>
        <a:lstStyle/>
        <a:p>
          <a:endParaRPr lang="en-IN"/>
        </a:p>
      </dgm:t>
    </dgm:pt>
    <dgm:pt modelId="{12C7851A-75EE-4856-8817-64FCD60728D7}" type="sibTrans" cxnId="{8E9B551D-5652-46D1-B360-EDD30D4BAEBF}">
      <dgm:prSet/>
      <dgm:spPr/>
      <dgm:t>
        <a:bodyPr/>
        <a:lstStyle/>
        <a:p>
          <a:endParaRPr lang="en-IN"/>
        </a:p>
      </dgm:t>
    </dgm:pt>
    <dgm:pt modelId="{0B6483A8-E3B8-4C33-9265-1D4695C4C561}">
      <dgm:prSet/>
      <dgm:spPr/>
      <dgm:t>
        <a:bodyPr/>
        <a:lstStyle/>
        <a:p>
          <a:r>
            <a:rPr lang="en-US" b="1" cap="none" spc="0">
              <a:ln w="6600">
                <a:prstDash val="solid"/>
              </a:ln>
              <a:effectLst>
                <a:outerShdw dist="38100" dir="2700000" algn="tl" rotWithShape="0">
                  <a:schemeClr val="accent2"/>
                </a:outerShdw>
              </a:effectLst>
            </a:rPr>
            <a:t>product_category (VARCHAR) </a:t>
          </a:r>
          <a:endParaRPr lang="en-IN" b="1" cap="none" spc="0">
            <a:ln w="6600">
              <a:prstDash val="solid"/>
            </a:ln>
            <a:effectLst>
              <a:outerShdw dist="38100" dir="2700000" algn="tl" rotWithShape="0">
                <a:schemeClr val="accent2"/>
              </a:outerShdw>
            </a:effectLst>
          </a:endParaRPr>
        </a:p>
      </dgm:t>
    </dgm:pt>
    <dgm:pt modelId="{F5619DF4-F38F-40BB-8F42-DDD8E139929D}" type="parTrans" cxnId="{90F12158-431D-426E-9609-C7AB7B35DD9F}">
      <dgm:prSet/>
      <dgm:spPr/>
      <dgm:t>
        <a:bodyPr/>
        <a:lstStyle/>
        <a:p>
          <a:endParaRPr lang="en-IN"/>
        </a:p>
      </dgm:t>
    </dgm:pt>
    <dgm:pt modelId="{6B59A96F-A1E8-4D8E-898D-9A73F0CB2A03}" type="sibTrans" cxnId="{90F12158-431D-426E-9609-C7AB7B35DD9F}">
      <dgm:prSet/>
      <dgm:spPr/>
      <dgm:t>
        <a:bodyPr/>
        <a:lstStyle/>
        <a:p>
          <a:endParaRPr lang="en-IN"/>
        </a:p>
      </dgm:t>
    </dgm:pt>
    <dgm:pt modelId="{5C224239-886C-4221-9D75-EA819F231BE3}">
      <dgm:prSet/>
      <dgm:spPr/>
      <dgm:t>
        <a:bodyPr/>
        <a:lstStyle/>
        <a:p>
          <a:r>
            <a:rPr lang="en-US" b="1" cap="none" spc="0" dirty="0" err="1">
              <a:ln w="6600">
                <a:prstDash val="solid"/>
              </a:ln>
              <a:effectLst>
                <a:outerShdw dist="38100" dir="2700000" algn="tl" rotWithShape="0">
                  <a:schemeClr val="accent2"/>
                </a:outerShdw>
              </a:effectLst>
            </a:rPr>
            <a:t>order_value</a:t>
          </a:r>
          <a:r>
            <a:rPr lang="en-US" b="1" cap="none" spc="0" dirty="0">
              <a:ln w="6600">
                <a:prstDash val="solid"/>
              </a:ln>
              <a:effectLst>
                <a:outerShdw dist="38100" dir="2700000" algn="tl" rotWithShape="0">
                  <a:schemeClr val="accent2"/>
                </a:outerShdw>
              </a:effectLst>
            </a:rPr>
            <a:t> (INT) </a:t>
          </a:r>
          <a:endParaRPr lang="en-IN" b="1" cap="none" spc="0" dirty="0">
            <a:ln w="6600">
              <a:prstDash val="solid"/>
            </a:ln>
            <a:effectLst>
              <a:outerShdw dist="38100" dir="2700000" algn="tl" rotWithShape="0">
                <a:schemeClr val="accent2"/>
              </a:outerShdw>
            </a:effectLst>
          </a:endParaRPr>
        </a:p>
      </dgm:t>
    </dgm:pt>
    <dgm:pt modelId="{841855FE-F50F-4729-92DA-B0D01724F0EF}" type="parTrans" cxnId="{A0E91DED-818C-4751-8902-3AA69342AADE}">
      <dgm:prSet/>
      <dgm:spPr/>
      <dgm:t>
        <a:bodyPr/>
        <a:lstStyle/>
        <a:p>
          <a:endParaRPr lang="en-IN"/>
        </a:p>
      </dgm:t>
    </dgm:pt>
    <dgm:pt modelId="{B6995F4A-B33A-40BF-B983-277ADF68B558}" type="sibTrans" cxnId="{A0E91DED-818C-4751-8902-3AA69342AADE}">
      <dgm:prSet/>
      <dgm:spPr/>
      <dgm:t>
        <a:bodyPr/>
        <a:lstStyle/>
        <a:p>
          <a:endParaRPr lang="en-IN"/>
        </a:p>
      </dgm:t>
    </dgm:pt>
    <dgm:pt modelId="{5BFFA24C-70F7-403D-B6AF-F58980709446}">
      <dgm:prSet/>
      <dgm:spPr/>
      <dgm:t>
        <a:bodyPr/>
        <a:lstStyle/>
        <a:p>
          <a:r>
            <a:rPr lang="en-US" b="1" cap="none" spc="0">
              <a:ln w="6600">
                <a:prstDash val="solid"/>
              </a:ln>
              <a:effectLst>
                <a:outerShdw dist="38100" dir="2700000" algn="tl" rotWithShape="0">
                  <a:schemeClr val="accent2"/>
                </a:outerShdw>
              </a:effectLst>
            </a:rPr>
            <a:t>customer_feedback (VARCHAR) </a:t>
          </a:r>
          <a:endParaRPr lang="en-IN" b="1" cap="none" spc="0">
            <a:ln w="6600">
              <a:prstDash val="solid"/>
            </a:ln>
            <a:effectLst>
              <a:outerShdw dist="38100" dir="2700000" algn="tl" rotWithShape="0">
                <a:schemeClr val="accent2"/>
              </a:outerShdw>
            </a:effectLst>
          </a:endParaRPr>
        </a:p>
      </dgm:t>
    </dgm:pt>
    <dgm:pt modelId="{2D07824D-C24B-4FB5-99F1-35737ED8EA31}" type="parTrans" cxnId="{20FCE086-E740-4CCD-9B09-EA81DF95C499}">
      <dgm:prSet/>
      <dgm:spPr/>
      <dgm:t>
        <a:bodyPr/>
        <a:lstStyle/>
        <a:p>
          <a:endParaRPr lang="en-IN"/>
        </a:p>
      </dgm:t>
    </dgm:pt>
    <dgm:pt modelId="{C918A6DE-B7DB-481B-9A67-207AD00319DE}" type="sibTrans" cxnId="{20FCE086-E740-4CCD-9B09-EA81DF95C499}">
      <dgm:prSet/>
      <dgm:spPr/>
      <dgm:t>
        <a:bodyPr/>
        <a:lstStyle/>
        <a:p>
          <a:endParaRPr lang="en-IN"/>
        </a:p>
      </dgm:t>
    </dgm:pt>
    <dgm:pt modelId="{FBEC7774-A53F-4ED6-9B10-4CC753453241}">
      <dgm:prSet/>
      <dgm:spPr/>
      <dgm:t>
        <a:bodyPr/>
        <a:lstStyle/>
        <a:p>
          <a:r>
            <a:rPr lang="en-US" b="1" cap="none" spc="0">
              <a:ln w="6600">
                <a:prstDash val="solid"/>
              </a:ln>
              <a:effectLst>
                <a:outerShdw dist="38100" dir="2700000" algn="tl" rotWithShape="0">
                  <a:schemeClr val="accent2"/>
                </a:outerShdw>
              </a:effectLst>
            </a:rPr>
            <a:t>service_rating (INT) </a:t>
          </a:r>
          <a:endParaRPr lang="en-IN" b="1" cap="none" spc="0">
            <a:ln w="6600">
              <a:prstDash val="solid"/>
            </a:ln>
            <a:effectLst>
              <a:outerShdw dist="38100" dir="2700000" algn="tl" rotWithShape="0">
                <a:schemeClr val="accent2"/>
              </a:outerShdw>
            </a:effectLst>
          </a:endParaRPr>
        </a:p>
      </dgm:t>
    </dgm:pt>
    <dgm:pt modelId="{2EB657BC-CA9B-4E1F-AAD5-D9A67BCE579E}" type="parTrans" cxnId="{85EB2CC8-7660-4805-BFAF-EE223AD997BB}">
      <dgm:prSet/>
      <dgm:spPr/>
      <dgm:t>
        <a:bodyPr/>
        <a:lstStyle/>
        <a:p>
          <a:endParaRPr lang="en-IN"/>
        </a:p>
      </dgm:t>
    </dgm:pt>
    <dgm:pt modelId="{E9548EC9-6E7B-4893-8A5E-D1411459F00D}" type="sibTrans" cxnId="{85EB2CC8-7660-4805-BFAF-EE223AD997BB}">
      <dgm:prSet/>
      <dgm:spPr/>
      <dgm:t>
        <a:bodyPr/>
        <a:lstStyle/>
        <a:p>
          <a:endParaRPr lang="en-IN"/>
        </a:p>
      </dgm:t>
    </dgm:pt>
    <dgm:pt modelId="{D2784297-5157-4C1E-ABBE-1E67BF4ABC31}">
      <dgm:prSet/>
      <dgm:spPr/>
      <dgm:t>
        <a:bodyPr/>
        <a:lstStyle/>
        <a:p>
          <a:r>
            <a:rPr lang="en-US" b="1" cap="none" spc="0">
              <a:ln w="6600">
                <a:prstDash val="solid"/>
              </a:ln>
              <a:effectLst>
                <a:outerShdw dist="38100" dir="2700000" algn="tl" rotWithShape="0">
                  <a:schemeClr val="accent2"/>
                </a:outerShdw>
              </a:effectLst>
            </a:rPr>
            <a:t>delivery_delay (VARCHAR) </a:t>
          </a:r>
          <a:endParaRPr lang="en-IN" b="1" cap="none" spc="0">
            <a:ln w="6600">
              <a:prstDash val="solid"/>
            </a:ln>
            <a:effectLst>
              <a:outerShdw dist="38100" dir="2700000" algn="tl" rotWithShape="0">
                <a:schemeClr val="accent2"/>
              </a:outerShdw>
            </a:effectLst>
          </a:endParaRPr>
        </a:p>
      </dgm:t>
    </dgm:pt>
    <dgm:pt modelId="{6C0413D1-81C8-418A-9DF5-E2ED995BC144}" type="parTrans" cxnId="{BBC96170-D320-4020-8008-A2F5DEC67101}">
      <dgm:prSet/>
      <dgm:spPr/>
      <dgm:t>
        <a:bodyPr/>
        <a:lstStyle/>
        <a:p>
          <a:endParaRPr lang="en-IN"/>
        </a:p>
      </dgm:t>
    </dgm:pt>
    <dgm:pt modelId="{3AE59E7D-F9B2-4EE5-BA5F-9BEF4BF88606}" type="sibTrans" cxnId="{BBC96170-D320-4020-8008-A2F5DEC67101}">
      <dgm:prSet/>
      <dgm:spPr/>
      <dgm:t>
        <a:bodyPr/>
        <a:lstStyle/>
        <a:p>
          <a:endParaRPr lang="en-IN"/>
        </a:p>
      </dgm:t>
    </dgm:pt>
    <dgm:pt modelId="{BF8098FC-6B88-4160-8AD2-B85C5EA6B9B4}">
      <dgm:prSet/>
      <dgm:spPr/>
      <dgm:t>
        <a:bodyPr/>
        <a:lstStyle/>
        <a:p>
          <a:r>
            <a:rPr lang="en-US" b="1" cap="none" spc="0" dirty="0" err="1">
              <a:ln w="6600">
                <a:prstDash val="solid"/>
              </a:ln>
              <a:effectLst>
                <a:outerShdw dist="38100" dir="2700000" algn="tl" rotWithShape="0">
                  <a:schemeClr val="accent2"/>
                </a:outerShdw>
              </a:effectLst>
            </a:rPr>
            <a:t>refund_requested</a:t>
          </a:r>
          <a:r>
            <a:rPr lang="en-US" b="1" cap="none" spc="0" dirty="0">
              <a:ln w="6600">
                <a:prstDash val="solid"/>
              </a:ln>
              <a:effectLst>
                <a:outerShdw dist="38100" dir="2700000" algn="tl" rotWithShape="0">
                  <a:schemeClr val="accent2"/>
                </a:outerShdw>
              </a:effectLst>
            </a:rPr>
            <a:t> (VARCHAR) </a:t>
          </a:r>
          <a:endParaRPr lang="en-IN" b="1" cap="none" spc="0" dirty="0">
            <a:ln w="6600">
              <a:prstDash val="solid"/>
            </a:ln>
            <a:effectLst>
              <a:outerShdw dist="38100" dir="2700000" algn="tl" rotWithShape="0">
                <a:schemeClr val="accent2"/>
              </a:outerShdw>
            </a:effectLst>
          </a:endParaRPr>
        </a:p>
      </dgm:t>
    </dgm:pt>
    <dgm:pt modelId="{A67505DE-DD66-4A2F-92AE-CF959CB99AE7}" type="parTrans" cxnId="{0FCDAD66-29D6-425C-B3C6-213D14B12476}">
      <dgm:prSet/>
      <dgm:spPr/>
      <dgm:t>
        <a:bodyPr/>
        <a:lstStyle/>
        <a:p>
          <a:endParaRPr lang="en-IN"/>
        </a:p>
      </dgm:t>
    </dgm:pt>
    <dgm:pt modelId="{44BEC74F-CEF5-428F-BDFF-17A083E5D68D}" type="sibTrans" cxnId="{0FCDAD66-29D6-425C-B3C6-213D14B12476}">
      <dgm:prSet/>
      <dgm:spPr/>
      <dgm:t>
        <a:bodyPr/>
        <a:lstStyle/>
        <a:p>
          <a:endParaRPr lang="en-IN"/>
        </a:p>
      </dgm:t>
    </dgm:pt>
    <dgm:pt modelId="{03130DF9-B378-4F26-AE8C-E8842462F02F}">
      <dgm:prSet/>
      <dgm:spPr/>
      <dgm:t>
        <a:bodyPr/>
        <a:lstStyle/>
        <a:p>
          <a:r>
            <a:rPr lang="en-US" b="1" cap="none" spc="0">
              <a:ln w="6600">
                <a:prstDash val="solid"/>
              </a:ln>
              <a:effectLst>
                <a:outerShdw dist="38100" dir="2700000" algn="tl" rotWithShape="0">
                  <a:schemeClr val="accent2"/>
                </a:outerShdw>
              </a:effectLst>
            </a:rPr>
            <a:t>Create Trigger for Swiggy Instamart:</a:t>
          </a:r>
          <a:endParaRPr lang="en-IN" b="1" cap="none" spc="0">
            <a:ln w="6600">
              <a:prstDash val="solid"/>
            </a:ln>
            <a:effectLst>
              <a:outerShdw dist="38100" dir="2700000" algn="tl" rotWithShape="0">
                <a:schemeClr val="accent2"/>
              </a:outerShdw>
            </a:effectLst>
          </a:endParaRPr>
        </a:p>
      </dgm:t>
    </dgm:pt>
    <dgm:pt modelId="{D36E811C-CAB0-4305-9B26-128101422D33}" type="parTrans" cxnId="{CC1A5F31-C117-4538-92A7-A64DCA9DC819}">
      <dgm:prSet/>
      <dgm:spPr/>
      <dgm:t>
        <a:bodyPr/>
        <a:lstStyle/>
        <a:p>
          <a:endParaRPr lang="en-IN"/>
        </a:p>
      </dgm:t>
    </dgm:pt>
    <dgm:pt modelId="{D4981C8E-4AA3-46FD-872F-B24243EE6F53}" type="sibTrans" cxnId="{CC1A5F31-C117-4538-92A7-A64DCA9DC819}">
      <dgm:prSet/>
      <dgm:spPr/>
      <dgm:t>
        <a:bodyPr/>
        <a:lstStyle/>
        <a:p>
          <a:endParaRPr lang="en-IN"/>
        </a:p>
      </dgm:t>
    </dgm:pt>
    <dgm:pt modelId="{DE75FE30-DA1C-41DD-A6A6-B1674BEB6CE7}">
      <dgm:prSet/>
      <dgm:spPr/>
      <dgm:t>
        <a:bodyPr/>
        <a:lstStyle/>
        <a:p>
          <a:r>
            <a:rPr lang="en-US" b="1" cap="none" spc="0">
              <a:ln w="6600">
                <a:prstDash val="solid"/>
              </a:ln>
              <a:effectLst>
                <a:outerShdw dist="38100" dir="2700000" algn="tl" rotWithShape="0">
                  <a:schemeClr val="accent2"/>
                </a:outerShdw>
              </a:effectLst>
            </a:rPr>
            <a:t>A trigger named ab is created. </a:t>
          </a:r>
          <a:endParaRPr lang="en-IN" b="1" cap="none" spc="0">
            <a:ln w="6600">
              <a:prstDash val="solid"/>
            </a:ln>
            <a:effectLst>
              <a:outerShdw dist="38100" dir="2700000" algn="tl" rotWithShape="0">
                <a:schemeClr val="accent2"/>
              </a:outerShdw>
            </a:effectLst>
          </a:endParaRPr>
        </a:p>
      </dgm:t>
    </dgm:pt>
    <dgm:pt modelId="{E626B057-AB51-4CC1-9EC5-504F53449245}" type="parTrans" cxnId="{8B191801-91EE-44D7-BE7C-C06FDA1E3AAA}">
      <dgm:prSet/>
      <dgm:spPr/>
      <dgm:t>
        <a:bodyPr/>
        <a:lstStyle/>
        <a:p>
          <a:endParaRPr lang="en-IN"/>
        </a:p>
      </dgm:t>
    </dgm:pt>
    <dgm:pt modelId="{626A817A-4185-437E-BF84-6018F9FCBAF6}" type="sibTrans" cxnId="{8B191801-91EE-44D7-BE7C-C06FDA1E3AAA}">
      <dgm:prSet/>
      <dgm:spPr/>
      <dgm:t>
        <a:bodyPr/>
        <a:lstStyle/>
        <a:p>
          <a:endParaRPr lang="en-IN"/>
        </a:p>
      </dgm:t>
    </dgm:pt>
    <dgm:pt modelId="{B11BB25D-E3C3-489B-9D63-16C898442812}">
      <dgm:prSet/>
      <dgm:spPr/>
      <dgm:t>
        <a:bodyPr/>
        <a:lstStyle/>
        <a:p>
          <a:r>
            <a:rPr lang="en-US" b="1" cap="none" spc="0">
              <a:ln w="6600">
                <a:prstDash val="solid"/>
              </a:ln>
              <a:effectLst>
                <a:outerShdw dist="38100" dir="2700000" algn="tl" rotWithShape="0">
                  <a:schemeClr val="accent2"/>
                </a:outerShdw>
              </a:effectLst>
            </a:rPr>
            <a:t>It is executed after a delete operation on jiomart. </a:t>
          </a:r>
          <a:endParaRPr lang="en-IN" b="1" cap="none" spc="0">
            <a:ln w="6600">
              <a:prstDash val="solid"/>
            </a:ln>
            <a:effectLst>
              <a:outerShdw dist="38100" dir="2700000" algn="tl" rotWithShape="0">
                <a:schemeClr val="accent2"/>
              </a:outerShdw>
            </a:effectLst>
          </a:endParaRPr>
        </a:p>
      </dgm:t>
    </dgm:pt>
    <dgm:pt modelId="{51A8EC7B-DFE4-4B5F-BF24-DF8B44D7F354}" type="parTrans" cxnId="{5F19462A-2C1F-4AAC-A5AD-321E4E872541}">
      <dgm:prSet/>
      <dgm:spPr/>
      <dgm:t>
        <a:bodyPr/>
        <a:lstStyle/>
        <a:p>
          <a:endParaRPr lang="en-IN"/>
        </a:p>
      </dgm:t>
    </dgm:pt>
    <dgm:pt modelId="{8135C590-E31A-4F60-86D0-371E00A52007}" type="sibTrans" cxnId="{5F19462A-2C1F-4AAC-A5AD-321E4E872541}">
      <dgm:prSet/>
      <dgm:spPr/>
      <dgm:t>
        <a:bodyPr/>
        <a:lstStyle/>
        <a:p>
          <a:endParaRPr lang="en-IN"/>
        </a:p>
      </dgm:t>
    </dgm:pt>
    <dgm:pt modelId="{1E51722E-4ADC-4664-91C2-23B23241C852}">
      <dgm:prSet/>
      <dgm:spPr/>
      <dgm:t>
        <a:bodyPr/>
        <a:lstStyle/>
        <a:p>
          <a:r>
            <a:rPr lang="en-US" b="1" cap="none" spc="0">
              <a:ln w="6600">
                <a:prstDash val="solid"/>
              </a:ln>
              <a:effectLst>
                <a:outerShdw dist="38100" dir="2700000" algn="tl" rotWithShape="0">
                  <a:schemeClr val="accent2"/>
                </a:outerShdw>
              </a:effectLst>
            </a:rPr>
            <a:t>When a row is deleted from jiomart, its data is inserted into swiggy_instamart. </a:t>
          </a:r>
          <a:endParaRPr lang="en-IN" b="1" cap="none" spc="0">
            <a:ln w="6600">
              <a:prstDash val="solid"/>
            </a:ln>
            <a:effectLst>
              <a:outerShdw dist="38100" dir="2700000" algn="tl" rotWithShape="0">
                <a:schemeClr val="accent2"/>
              </a:outerShdw>
            </a:effectLst>
          </a:endParaRPr>
        </a:p>
      </dgm:t>
    </dgm:pt>
    <dgm:pt modelId="{CEF4B2D2-D9D5-4A44-8E46-A93A1C1F84BD}" type="parTrans" cxnId="{286891A4-806D-4432-8F19-411599EF734C}">
      <dgm:prSet/>
      <dgm:spPr/>
      <dgm:t>
        <a:bodyPr/>
        <a:lstStyle/>
        <a:p>
          <a:endParaRPr lang="en-IN"/>
        </a:p>
      </dgm:t>
    </dgm:pt>
    <dgm:pt modelId="{8022DAE2-1E95-418B-B7BE-03D32776C431}" type="sibTrans" cxnId="{286891A4-806D-4432-8F19-411599EF734C}">
      <dgm:prSet/>
      <dgm:spPr/>
      <dgm:t>
        <a:bodyPr/>
        <a:lstStyle/>
        <a:p>
          <a:endParaRPr lang="en-IN"/>
        </a:p>
      </dgm:t>
    </dgm:pt>
    <dgm:pt modelId="{9195E48F-6B39-4635-BFDE-FCB1DFE00D32}">
      <dgm:prSet/>
      <dgm:spPr/>
      <dgm:t>
        <a:bodyPr/>
        <a:lstStyle/>
        <a:p>
          <a:r>
            <a:rPr lang="en-US" b="1" cap="none" spc="0">
              <a:ln w="6600">
                <a:prstDash val="solid"/>
              </a:ln>
              <a:effectLst>
                <a:outerShdw dist="38100" dir="2700000" algn="tl" rotWithShape="0">
                  <a:schemeClr val="accent2"/>
                </a:outerShdw>
              </a:effectLst>
            </a:rPr>
            <a:t>Delete Data for Swiggy Instamart from Jiomart:</a:t>
          </a:r>
          <a:endParaRPr lang="en-IN" b="1" cap="none" spc="0">
            <a:ln w="6600">
              <a:prstDash val="solid"/>
            </a:ln>
            <a:effectLst>
              <a:outerShdw dist="38100" dir="2700000" algn="tl" rotWithShape="0">
                <a:schemeClr val="accent2"/>
              </a:outerShdw>
            </a:effectLst>
          </a:endParaRPr>
        </a:p>
      </dgm:t>
    </dgm:pt>
    <dgm:pt modelId="{807B04EE-2524-4F6B-A4A1-A9FF0CE7C5C9}" type="parTrans" cxnId="{1BB83EE4-A9FF-41DC-8E89-7DE4A40BF5F4}">
      <dgm:prSet/>
      <dgm:spPr/>
      <dgm:t>
        <a:bodyPr/>
        <a:lstStyle/>
        <a:p>
          <a:endParaRPr lang="en-IN"/>
        </a:p>
      </dgm:t>
    </dgm:pt>
    <dgm:pt modelId="{EC7ED872-A7DD-43FE-A997-F091E78650DD}" type="sibTrans" cxnId="{1BB83EE4-A9FF-41DC-8E89-7DE4A40BF5F4}">
      <dgm:prSet/>
      <dgm:spPr/>
      <dgm:t>
        <a:bodyPr/>
        <a:lstStyle/>
        <a:p>
          <a:endParaRPr lang="en-IN"/>
        </a:p>
      </dgm:t>
    </dgm:pt>
    <dgm:pt modelId="{9469B699-A0C6-4669-8B15-BB26715A65E2}">
      <dgm:prSet/>
      <dgm:spPr/>
      <dgm:t>
        <a:bodyPr/>
        <a:lstStyle/>
        <a:p>
          <a:r>
            <a:rPr lang="en-US" b="1" cap="none" spc="0">
              <a:ln w="6600">
                <a:prstDash val="solid"/>
              </a:ln>
              <a:effectLst>
                <a:outerShdw dist="38100" dir="2700000" algn="tl" rotWithShape="0">
                  <a:schemeClr val="accent2"/>
                </a:outerShdw>
              </a:effectLst>
            </a:rPr>
            <a:t>Rows where platform="Swiggy Instamart" are deleted from jiomart. </a:t>
          </a:r>
          <a:endParaRPr lang="en-IN" b="1" cap="none" spc="0">
            <a:ln w="6600">
              <a:prstDash val="solid"/>
            </a:ln>
            <a:effectLst>
              <a:outerShdw dist="38100" dir="2700000" algn="tl" rotWithShape="0">
                <a:schemeClr val="accent2"/>
              </a:outerShdw>
            </a:effectLst>
          </a:endParaRPr>
        </a:p>
      </dgm:t>
    </dgm:pt>
    <dgm:pt modelId="{149E9176-B885-4B2F-B993-3276107E3A73}" type="parTrans" cxnId="{7A437BF1-73E6-47C8-BC26-CD0634A21086}">
      <dgm:prSet/>
      <dgm:spPr/>
      <dgm:t>
        <a:bodyPr/>
        <a:lstStyle/>
        <a:p>
          <a:endParaRPr lang="en-IN"/>
        </a:p>
      </dgm:t>
    </dgm:pt>
    <dgm:pt modelId="{D9C891FE-44EE-4B9F-AB86-F8D83D43A65C}" type="sibTrans" cxnId="{7A437BF1-73E6-47C8-BC26-CD0634A21086}">
      <dgm:prSet/>
      <dgm:spPr/>
      <dgm:t>
        <a:bodyPr/>
        <a:lstStyle/>
        <a:p>
          <a:endParaRPr lang="en-IN"/>
        </a:p>
      </dgm:t>
    </dgm:pt>
    <dgm:pt modelId="{7CE9C3CD-D934-4282-9A10-0748BC226C0F}">
      <dgm:prSet/>
      <dgm:spPr/>
      <dgm:t>
        <a:bodyPr/>
        <a:lstStyle/>
        <a:p>
          <a:r>
            <a:rPr lang="en-US" b="1" cap="none" spc="0">
              <a:ln w="6600">
                <a:prstDash val="solid"/>
              </a:ln>
              <a:effectLst>
                <a:outerShdw dist="38100" dir="2700000" algn="tl" rotWithShape="0">
                  <a:schemeClr val="accent2"/>
                </a:outerShdw>
              </a:effectLst>
            </a:rPr>
            <a:t>Create Trigger for Blinkit:</a:t>
          </a:r>
          <a:endParaRPr lang="en-IN" b="1" cap="none" spc="0">
            <a:ln w="6600">
              <a:prstDash val="solid"/>
            </a:ln>
            <a:effectLst>
              <a:outerShdw dist="38100" dir="2700000" algn="tl" rotWithShape="0">
                <a:schemeClr val="accent2"/>
              </a:outerShdw>
            </a:effectLst>
          </a:endParaRPr>
        </a:p>
      </dgm:t>
    </dgm:pt>
    <dgm:pt modelId="{E687130E-51AE-4AA5-A66E-345D71C0DE3D}" type="parTrans" cxnId="{E64368DD-B8EF-4A57-A850-5EE183F4C985}">
      <dgm:prSet/>
      <dgm:spPr/>
      <dgm:t>
        <a:bodyPr/>
        <a:lstStyle/>
        <a:p>
          <a:endParaRPr lang="en-IN"/>
        </a:p>
      </dgm:t>
    </dgm:pt>
    <dgm:pt modelId="{85AF7010-1793-4291-9C49-359824AF44AF}" type="sibTrans" cxnId="{E64368DD-B8EF-4A57-A850-5EE183F4C985}">
      <dgm:prSet/>
      <dgm:spPr/>
      <dgm:t>
        <a:bodyPr/>
        <a:lstStyle/>
        <a:p>
          <a:endParaRPr lang="en-IN"/>
        </a:p>
      </dgm:t>
    </dgm:pt>
    <dgm:pt modelId="{BD7E3901-E317-4B03-AAE8-786F4704DC70}">
      <dgm:prSet/>
      <dgm:spPr/>
      <dgm:t>
        <a:bodyPr/>
        <a:lstStyle/>
        <a:p>
          <a:r>
            <a:rPr lang="en-US" b="1" cap="none" spc="0">
              <a:ln w="6600">
                <a:prstDash val="solid"/>
              </a:ln>
              <a:effectLst>
                <a:outerShdw dist="38100" dir="2700000" algn="tl" rotWithShape="0">
                  <a:schemeClr val="accent2"/>
                </a:outerShdw>
              </a:effectLst>
            </a:rPr>
            <a:t>A trigger named zx is created. </a:t>
          </a:r>
          <a:endParaRPr lang="en-IN" b="1" cap="none" spc="0">
            <a:ln w="6600">
              <a:prstDash val="solid"/>
            </a:ln>
            <a:effectLst>
              <a:outerShdw dist="38100" dir="2700000" algn="tl" rotWithShape="0">
                <a:schemeClr val="accent2"/>
              </a:outerShdw>
            </a:effectLst>
          </a:endParaRPr>
        </a:p>
      </dgm:t>
    </dgm:pt>
    <dgm:pt modelId="{2DD63782-8234-42A0-B120-4CEDA2248099}" type="parTrans" cxnId="{BBD69A39-A9C6-40F6-86FB-C4F427D3EECE}">
      <dgm:prSet/>
      <dgm:spPr/>
      <dgm:t>
        <a:bodyPr/>
        <a:lstStyle/>
        <a:p>
          <a:endParaRPr lang="en-IN"/>
        </a:p>
      </dgm:t>
    </dgm:pt>
    <dgm:pt modelId="{20DC356D-DCD7-4437-B31E-50AFF42ADE09}" type="sibTrans" cxnId="{BBD69A39-A9C6-40F6-86FB-C4F427D3EECE}">
      <dgm:prSet/>
      <dgm:spPr/>
      <dgm:t>
        <a:bodyPr/>
        <a:lstStyle/>
        <a:p>
          <a:endParaRPr lang="en-IN"/>
        </a:p>
      </dgm:t>
    </dgm:pt>
    <dgm:pt modelId="{C9BFDB06-DD3E-45E1-A2F5-15EA8A2E198B}">
      <dgm:prSet/>
      <dgm:spPr/>
      <dgm:t>
        <a:bodyPr/>
        <a:lstStyle/>
        <a:p>
          <a:r>
            <a:rPr lang="en-US" b="1" cap="none" spc="0">
              <a:ln w="6600">
                <a:prstDash val="solid"/>
              </a:ln>
              <a:effectLst>
                <a:outerShdw dist="38100" dir="2700000" algn="tl" rotWithShape="0">
                  <a:schemeClr val="accent2"/>
                </a:outerShdw>
              </a:effectLst>
            </a:rPr>
            <a:t>It is executed after a delete operation on jiomart. </a:t>
          </a:r>
          <a:endParaRPr lang="en-IN" b="1" cap="none" spc="0">
            <a:ln w="6600">
              <a:prstDash val="solid"/>
            </a:ln>
            <a:effectLst>
              <a:outerShdw dist="38100" dir="2700000" algn="tl" rotWithShape="0">
                <a:schemeClr val="accent2"/>
              </a:outerShdw>
            </a:effectLst>
          </a:endParaRPr>
        </a:p>
      </dgm:t>
    </dgm:pt>
    <dgm:pt modelId="{8397DAA8-5ED1-4B53-9E55-DF1B53BC4081}" type="parTrans" cxnId="{3EA5ED51-CA7A-404F-9E6C-ECFC2CA2D672}">
      <dgm:prSet/>
      <dgm:spPr/>
      <dgm:t>
        <a:bodyPr/>
        <a:lstStyle/>
        <a:p>
          <a:endParaRPr lang="en-IN"/>
        </a:p>
      </dgm:t>
    </dgm:pt>
    <dgm:pt modelId="{CBD5DB12-8BC2-4EA8-803B-D02436BA29F3}" type="sibTrans" cxnId="{3EA5ED51-CA7A-404F-9E6C-ECFC2CA2D672}">
      <dgm:prSet/>
      <dgm:spPr/>
      <dgm:t>
        <a:bodyPr/>
        <a:lstStyle/>
        <a:p>
          <a:endParaRPr lang="en-IN"/>
        </a:p>
      </dgm:t>
    </dgm:pt>
    <dgm:pt modelId="{6647145D-A54A-4B45-B4DE-3CFF5FDBF8D4}">
      <dgm:prSet/>
      <dgm:spPr/>
      <dgm:t>
        <a:bodyPr/>
        <a:lstStyle/>
        <a:p>
          <a:r>
            <a:rPr lang="en-US" b="1" cap="none" spc="0">
              <a:ln w="6600">
                <a:prstDash val="solid"/>
              </a:ln>
              <a:effectLst>
                <a:outerShdw dist="38100" dir="2700000" algn="tl" rotWithShape="0">
                  <a:schemeClr val="accent2"/>
                </a:outerShdw>
              </a:effectLst>
            </a:rPr>
            <a:t>When a row is deleted from jiomart, its data is inserted into blinkit. </a:t>
          </a:r>
          <a:endParaRPr lang="en-IN" b="1" cap="none" spc="0">
            <a:ln w="6600">
              <a:prstDash val="solid"/>
            </a:ln>
            <a:effectLst>
              <a:outerShdw dist="38100" dir="2700000" algn="tl" rotWithShape="0">
                <a:schemeClr val="accent2"/>
              </a:outerShdw>
            </a:effectLst>
          </a:endParaRPr>
        </a:p>
      </dgm:t>
    </dgm:pt>
    <dgm:pt modelId="{466D3A85-B911-42C0-9A62-AA699F5881E6}" type="parTrans" cxnId="{1A59535B-DF33-4C9B-9F57-E6A9D21202E7}">
      <dgm:prSet/>
      <dgm:spPr/>
      <dgm:t>
        <a:bodyPr/>
        <a:lstStyle/>
        <a:p>
          <a:endParaRPr lang="en-IN"/>
        </a:p>
      </dgm:t>
    </dgm:pt>
    <dgm:pt modelId="{55D3DE29-112F-4E89-A1C3-0194DBED935D}" type="sibTrans" cxnId="{1A59535B-DF33-4C9B-9F57-E6A9D21202E7}">
      <dgm:prSet/>
      <dgm:spPr/>
      <dgm:t>
        <a:bodyPr/>
        <a:lstStyle/>
        <a:p>
          <a:endParaRPr lang="en-IN"/>
        </a:p>
      </dgm:t>
    </dgm:pt>
    <dgm:pt modelId="{A8486B4D-F195-4951-8239-D026B61767C7}">
      <dgm:prSet/>
      <dgm:spPr/>
      <dgm:t>
        <a:bodyPr/>
        <a:lstStyle/>
        <a:p>
          <a:r>
            <a:rPr lang="en-US" b="1" cap="none" spc="0">
              <a:ln w="6600">
                <a:prstDash val="solid"/>
              </a:ln>
              <a:effectLst>
                <a:outerShdw dist="38100" dir="2700000" algn="tl" rotWithShape="0">
                  <a:schemeClr val="accent2"/>
                </a:outerShdw>
              </a:effectLst>
            </a:rPr>
            <a:t>Delete Data for Blinkit from Jiomart:</a:t>
          </a:r>
          <a:endParaRPr lang="en-IN" b="1" cap="none" spc="0">
            <a:ln w="6600">
              <a:prstDash val="solid"/>
            </a:ln>
            <a:effectLst>
              <a:outerShdw dist="38100" dir="2700000" algn="tl" rotWithShape="0">
                <a:schemeClr val="accent2"/>
              </a:outerShdw>
            </a:effectLst>
          </a:endParaRPr>
        </a:p>
      </dgm:t>
    </dgm:pt>
    <dgm:pt modelId="{FEDEB794-15F5-4046-9214-BB268514ABB6}" type="parTrans" cxnId="{AD5E6E01-06FA-44C4-8489-EAD24CC327BF}">
      <dgm:prSet/>
      <dgm:spPr/>
      <dgm:t>
        <a:bodyPr/>
        <a:lstStyle/>
        <a:p>
          <a:endParaRPr lang="en-IN"/>
        </a:p>
      </dgm:t>
    </dgm:pt>
    <dgm:pt modelId="{9FACA2D1-74EC-4FB7-A7FA-53A260EAB568}" type="sibTrans" cxnId="{AD5E6E01-06FA-44C4-8489-EAD24CC327BF}">
      <dgm:prSet/>
      <dgm:spPr/>
      <dgm:t>
        <a:bodyPr/>
        <a:lstStyle/>
        <a:p>
          <a:endParaRPr lang="en-IN"/>
        </a:p>
      </dgm:t>
    </dgm:pt>
    <dgm:pt modelId="{A678ED97-616F-40E1-A630-59D55FA85369}">
      <dgm:prSet/>
      <dgm:spPr/>
      <dgm:t>
        <a:bodyPr/>
        <a:lstStyle/>
        <a:p>
          <a:r>
            <a:rPr lang="en-US" b="1" cap="none" spc="0">
              <a:ln w="6600">
                <a:prstDash val="solid"/>
              </a:ln>
              <a:effectLst>
                <a:outerShdw dist="38100" dir="2700000" algn="tl" rotWithShape="0">
                  <a:schemeClr val="accent2"/>
                </a:outerShdw>
              </a:effectLst>
            </a:rPr>
            <a:t>Rows where platform="Blinkit" are deleted from jiomart. </a:t>
          </a:r>
          <a:endParaRPr lang="en-IN" b="1" cap="none" spc="0">
            <a:ln w="6600">
              <a:prstDash val="solid"/>
            </a:ln>
            <a:effectLst>
              <a:outerShdw dist="38100" dir="2700000" algn="tl" rotWithShape="0">
                <a:schemeClr val="accent2"/>
              </a:outerShdw>
            </a:effectLst>
          </a:endParaRPr>
        </a:p>
      </dgm:t>
    </dgm:pt>
    <dgm:pt modelId="{8412C60B-05FB-4EB4-AAE8-EA5EF5E968BF}" type="parTrans" cxnId="{11E974E8-8D4A-4B84-BF22-D60843085976}">
      <dgm:prSet/>
      <dgm:spPr/>
      <dgm:t>
        <a:bodyPr/>
        <a:lstStyle/>
        <a:p>
          <a:endParaRPr lang="en-IN"/>
        </a:p>
      </dgm:t>
    </dgm:pt>
    <dgm:pt modelId="{C14EE8FE-37BA-454A-BEED-5ECB7EA77985}" type="sibTrans" cxnId="{11E974E8-8D4A-4B84-BF22-D60843085976}">
      <dgm:prSet/>
      <dgm:spPr/>
      <dgm:t>
        <a:bodyPr/>
        <a:lstStyle/>
        <a:p>
          <a:endParaRPr lang="en-IN"/>
        </a:p>
      </dgm:t>
    </dgm:pt>
    <dgm:pt modelId="{DD47D2A6-14B5-419F-820C-ABABBFD9F981}">
      <dgm:prSet/>
      <dgm:spPr/>
      <dgm:t>
        <a:bodyPr/>
        <a:lstStyle/>
        <a:p>
          <a:r>
            <a:rPr lang="en-US" b="1" cap="none" spc="0">
              <a:ln w="6600">
                <a:prstDash val="solid"/>
              </a:ln>
              <a:effectLst>
                <a:outerShdw dist="38100" dir="2700000" algn="tl" rotWithShape="0">
                  <a:schemeClr val="accent2"/>
                </a:outerShdw>
              </a:effectLst>
            </a:rPr>
            <a:t>Retrieve and Clean Data:</a:t>
          </a:r>
          <a:endParaRPr lang="en-IN" b="1" cap="none" spc="0">
            <a:ln w="6600">
              <a:prstDash val="solid"/>
            </a:ln>
            <a:effectLst>
              <a:outerShdw dist="38100" dir="2700000" algn="tl" rotWithShape="0">
                <a:schemeClr val="accent2"/>
              </a:outerShdw>
            </a:effectLst>
          </a:endParaRPr>
        </a:p>
      </dgm:t>
    </dgm:pt>
    <dgm:pt modelId="{9DA830C4-AE21-45C1-97A1-7D1B0190673D}" type="parTrans" cxnId="{58F79BA2-C2CE-45E6-8D72-6E9C38581FDA}">
      <dgm:prSet/>
      <dgm:spPr/>
      <dgm:t>
        <a:bodyPr/>
        <a:lstStyle/>
        <a:p>
          <a:endParaRPr lang="en-IN"/>
        </a:p>
      </dgm:t>
    </dgm:pt>
    <dgm:pt modelId="{93ECCD43-2C7C-494E-B385-8852A4BE5D59}" type="sibTrans" cxnId="{58F79BA2-C2CE-45E6-8D72-6E9C38581FDA}">
      <dgm:prSet/>
      <dgm:spPr/>
      <dgm:t>
        <a:bodyPr/>
        <a:lstStyle/>
        <a:p>
          <a:endParaRPr lang="en-IN"/>
        </a:p>
      </dgm:t>
    </dgm:pt>
    <dgm:pt modelId="{E627D7CA-48E4-4492-A2CB-B2BF47484031}">
      <dgm:prSet/>
      <dgm:spPr/>
      <dgm:t>
        <a:bodyPr/>
        <a:lstStyle/>
        <a:p>
          <a:r>
            <a:rPr lang="en-US" b="1" cap="none" spc="0">
              <a:ln w="6600">
                <a:prstDash val="solid"/>
              </a:ln>
              <a:effectLst>
                <a:outerShdw dist="38100" dir="2700000" algn="tl" rotWithShape="0">
                  <a:schemeClr val="accent2"/>
                </a:outerShdw>
              </a:effectLst>
            </a:rPr>
            <a:t>Select data from swiggy_instamart to verify insertion. </a:t>
          </a:r>
          <a:endParaRPr lang="en-IN" b="1" cap="none" spc="0">
            <a:ln w="6600">
              <a:prstDash val="solid"/>
            </a:ln>
            <a:effectLst>
              <a:outerShdw dist="38100" dir="2700000" algn="tl" rotWithShape="0">
                <a:schemeClr val="accent2"/>
              </a:outerShdw>
            </a:effectLst>
          </a:endParaRPr>
        </a:p>
      </dgm:t>
    </dgm:pt>
    <dgm:pt modelId="{59A1E371-341F-4209-95A3-68A0F7079DCB}" type="parTrans" cxnId="{BE8141F2-FFFF-41D7-8798-2951E7ACFD0E}">
      <dgm:prSet/>
      <dgm:spPr/>
      <dgm:t>
        <a:bodyPr/>
        <a:lstStyle/>
        <a:p>
          <a:endParaRPr lang="en-IN"/>
        </a:p>
      </dgm:t>
    </dgm:pt>
    <dgm:pt modelId="{A338F681-E014-480A-BC1A-52EF6F3BCB9E}" type="sibTrans" cxnId="{BE8141F2-FFFF-41D7-8798-2951E7ACFD0E}">
      <dgm:prSet/>
      <dgm:spPr/>
      <dgm:t>
        <a:bodyPr/>
        <a:lstStyle/>
        <a:p>
          <a:endParaRPr lang="en-IN"/>
        </a:p>
      </dgm:t>
    </dgm:pt>
    <dgm:pt modelId="{EFFA8854-1140-48FE-B7C0-195932760D63}">
      <dgm:prSet/>
      <dgm:spPr/>
      <dgm:t>
        <a:bodyPr/>
        <a:lstStyle/>
        <a:p>
          <a:r>
            <a:rPr lang="en-US" b="1" cap="none" spc="0">
              <a:ln w="6600">
                <a:prstDash val="solid"/>
              </a:ln>
              <a:effectLst>
                <a:outerShdw dist="38100" dir="2700000" algn="tl" rotWithShape="0">
                  <a:schemeClr val="accent2"/>
                </a:outerShdw>
              </a:effectLst>
            </a:rPr>
            <a:t>Delete rows from swiggy_instamart where platform="Blinkit" to maintain consistency. </a:t>
          </a:r>
          <a:endParaRPr lang="en-IN" b="1" cap="none" spc="0">
            <a:ln w="6600">
              <a:prstDash val="solid"/>
            </a:ln>
            <a:effectLst>
              <a:outerShdw dist="38100" dir="2700000" algn="tl" rotWithShape="0">
                <a:schemeClr val="accent2"/>
              </a:outerShdw>
            </a:effectLst>
          </a:endParaRPr>
        </a:p>
      </dgm:t>
    </dgm:pt>
    <dgm:pt modelId="{1C41DEE9-6523-4C26-91E4-FFDE30CBB51C}" type="parTrans" cxnId="{172A81C0-AF45-43E3-85C9-AB08A4DA20BA}">
      <dgm:prSet/>
      <dgm:spPr/>
      <dgm:t>
        <a:bodyPr/>
        <a:lstStyle/>
        <a:p>
          <a:endParaRPr lang="en-IN"/>
        </a:p>
      </dgm:t>
    </dgm:pt>
    <dgm:pt modelId="{AD0E4182-81B9-4F04-A32E-D9A9A544B329}" type="sibTrans" cxnId="{172A81C0-AF45-43E3-85C9-AB08A4DA20BA}">
      <dgm:prSet/>
      <dgm:spPr/>
      <dgm:t>
        <a:bodyPr/>
        <a:lstStyle/>
        <a:p>
          <a:endParaRPr lang="en-IN"/>
        </a:p>
      </dgm:t>
    </dgm:pt>
    <dgm:pt modelId="{F968DA90-3465-46CE-BC83-7C4808B4A0BA}">
      <dgm:prSet/>
      <dgm:spPr/>
      <dgm:t>
        <a:bodyPr/>
        <a:lstStyle/>
        <a:p>
          <a:r>
            <a:rPr lang="en-US" b="1" cap="none" spc="0">
              <a:ln w="6600">
                <a:prstDash val="solid"/>
              </a:ln>
              <a:effectLst>
                <a:outerShdw dist="38100" dir="2700000" algn="tl" rotWithShape="0">
                  <a:schemeClr val="accent2"/>
                </a:outerShdw>
              </a:effectLst>
            </a:rPr>
            <a:t>Purpose of the Code:</a:t>
          </a:r>
          <a:endParaRPr lang="en-IN" b="1" cap="none" spc="0">
            <a:ln w="6600">
              <a:prstDash val="solid"/>
            </a:ln>
            <a:effectLst>
              <a:outerShdw dist="38100" dir="2700000" algn="tl" rotWithShape="0">
                <a:schemeClr val="accent2"/>
              </a:outerShdw>
            </a:effectLst>
          </a:endParaRPr>
        </a:p>
      </dgm:t>
    </dgm:pt>
    <dgm:pt modelId="{B1510E38-7706-42CC-BB5B-9E80B254690D}" type="parTrans" cxnId="{64EA2F87-3271-47D1-8551-D46D5F488458}">
      <dgm:prSet/>
      <dgm:spPr/>
      <dgm:t>
        <a:bodyPr/>
        <a:lstStyle/>
        <a:p>
          <a:endParaRPr lang="en-IN"/>
        </a:p>
      </dgm:t>
    </dgm:pt>
    <dgm:pt modelId="{531A3D03-C094-4A1A-88D7-49A5F8A19997}" type="sibTrans" cxnId="{64EA2F87-3271-47D1-8551-D46D5F488458}">
      <dgm:prSet/>
      <dgm:spPr/>
      <dgm:t>
        <a:bodyPr/>
        <a:lstStyle/>
        <a:p>
          <a:endParaRPr lang="en-IN"/>
        </a:p>
      </dgm:t>
    </dgm:pt>
    <dgm:pt modelId="{9FAA4E95-8C15-45C6-9F35-B95C566D08B3}">
      <dgm:prSet/>
      <dgm:spPr/>
      <dgm:t>
        <a:bodyPr/>
        <a:lstStyle/>
        <a:p>
          <a:r>
            <a:rPr lang="en-US" b="1" cap="none" spc="0">
              <a:ln w="6600">
                <a:prstDash val="solid"/>
              </a:ln>
              <a:effectLst>
                <a:outerShdw dist="38100" dir="2700000" algn="tl" rotWithShape="0">
                  <a:schemeClr val="accent2"/>
                </a:outerShdw>
              </a:effectLst>
            </a:rPr>
            <a:t>Triggers ensure that deleted records from jiomart are backed up into corresponding platform tables. </a:t>
          </a:r>
          <a:endParaRPr lang="en-IN" b="1" cap="none" spc="0">
            <a:ln w="6600">
              <a:prstDash val="solid"/>
            </a:ln>
            <a:effectLst>
              <a:outerShdw dist="38100" dir="2700000" algn="tl" rotWithShape="0">
                <a:schemeClr val="accent2"/>
              </a:outerShdw>
            </a:effectLst>
          </a:endParaRPr>
        </a:p>
      </dgm:t>
    </dgm:pt>
    <dgm:pt modelId="{ED0B301F-2811-4618-8E89-A1CDCDB6337E}" type="parTrans" cxnId="{5846D266-9D4B-4932-8D46-467EB7117F11}">
      <dgm:prSet/>
      <dgm:spPr/>
      <dgm:t>
        <a:bodyPr/>
        <a:lstStyle/>
        <a:p>
          <a:endParaRPr lang="en-IN"/>
        </a:p>
      </dgm:t>
    </dgm:pt>
    <dgm:pt modelId="{1060EEE0-A0C6-4C73-8998-033568670ACE}" type="sibTrans" cxnId="{5846D266-9D4B-4932-8D46-467EB7117F11}">
      <dgm:prSet/>
      <dgm:spPr/>
      <dgm:t>
        <a:bodyPr/>
        <a:lstStyle/>
        <a:p>
          <a:endParaRPr lang="en-IN"/>
        </a:p>
      </dgm:t>
    </dgm:pt>
    <dgm:pt modelId="{085956D2-1EB4-4087-A8B3-8C18ACCD7DF9}">
      <dgm:prSet/>
      <dgm:spPr/>
      <dgm:t>
        <a:bodyPr/>
        <a:lstStyle/>
        <a:p>
          <a:r>
            <a:rPr lang="en-US" b="1" cap="none" spc="0">
              <a:ln w="6600">
                <a:prstDash val="solid"/>
              </a:ln>
              <a:effectLst>
                <a:outerShdw dist="38100" dir="2700000" algn="tl" rotWithShape="0">
                  <a:schemeClr val="accent2"/>
                </a:outerShdw>
              </a:effectLst>
            </a:rPr>
            <a:t>Data integrity is maintained by moving records instead of permanent deletion. </a:t>
          </a:r>
          <a:endParaRPr lang="en-IN" b="1" cap="none" spc="0">
            <a:ln w="6600">
              <a:prstDash val="solid"/>
            </a:ln>
            <a:effectLst>
              <a:outerShdw dist="38100" dir="2700000" algn="tl" rotWithShape="0">
                <a:schemeClr val="accent2"/>
              </a:outerShdw>
            </a:effectLst>
          </a:endParaRPr>
        </a:p>
      </dgm:t>
    </dgm:pt>
    <dgm:pt modelId="{A1E78222-A262-46EC-9E9D-814FA9BAE73D}" type="parTrans" cxnId="{078C3C68-DC8F-45CC-ADC9-9747CFEF1BB6}">
      <dgm:prSet/>
      <dgm:spPr/>
      <dgm:t>
        <a:bodyPr/>
        <a:lstStyle/>
        <a:p>
          <a:endParaRPr lang="en-IN"/>
        </a:p>
      </dgm:t>
    </dgm:pt>
    <dgm:pt modelId="{66A8FE59-2198-4D75-A181-F6FA8AC625AC}" type="sibTrans" cxnId="{078C3C68-DC8F-45CC-ADC9-9747CFEF1BB6}">
      <dgm:prSet/>
      <dgm:spPr/>
      <dgm:t>
        <a:bodyPr/>
        <a:lstStyle/>
        <a:p>
          <a:endParaRPr lang="en-IN"/>
        </a:p>
      </dgm:t>
    </dgm:pt>
    <dgm:pt modelId="{0CBF8E64-74D4-4919-8FAC-DFD4342EA5FB}">
      <dgm:prSet/>
      <dgm:spPr/>
      <dgm:t>
        <a:bodyPr/>
        <a:lstStyle/>
        <a:p>
          <a:r>
            <a:rPr lang="en-US" b="1" cap="none" spc="0">
              <a:ln w="6600">
                <a:prstDash val="solid"/>
              </a:ln>
              <a:effectLst>
                <a:outerShdw dist="38100" dir="2700000" algn="tl" rotWithShape="0">
                  <a:schemeClr val="accent2"/>
                </a:outerShdw>
              </a:effectLst>
            </a:rPr>
            <a:t>It helps in tracking and managing e-commerce delivery operations efficiently across different platforms. </a:t>
          </a:r>
          <a:endParaRPr lang="en-IN" b="1" cap="none" spc="0">
            <a:ln w="6600">
              <a:prstDash val="solid"/>
            </a:ln>
            <a:effectLst>
              <a:outerShdw dist="38100" dir="2700000" algn="tl" rotWithShape="0">
                <a:schemeClr val="accent2"/>
              </a:outerShdw>
            </a:effectLst>
          </a:endParaRPr>
        </a:p>
      </dgm:t>
    </dgm:pt>
    <dgm:pt modelId="{4E9BEC25-5F54-40E3-8232-C3596F1082ED}" type="parTrans" cxnId="{7BD3EC64-E2C5-4667-AF16-3F5BA2226619}">
      <dgm:prSet/>
      <dgm:spPr/>
      <dgm:t>
        <a:bodyPr/>
        <a:lstStyle/>
        <a:p>
          <a:endParaRPr lang="en-IN"/>
        </a:p>
      </dgm:t>
    </dgm:pt>
    <dgm:pt modelId="{EB39097D-EF7D-4F5E-875B-427273A49E42}" type="sibTrans" cxnId="{7BD3EC64-E2C5-4667-AF16-3F5BA2226619}">
      <dgm:prSet/>
      <dgm:spPr/>
      <dgm:t>
        <a:bodyPr/>
        <a:lstStyle/>
        <a:p>
          <a:endParaRPr lang="en-IN"/>
        </a:p>
      </dgm:t>
    </dgm:pt>
    <dgm:pt modelId="{674344B9-2BB5-49CA-90FD-E2FF2CAA97E2}" type="pres">
      <dgm:prSet presAssocID="{AF7A877F-8285-4BD6-8FEA-68ED2D5A5708}" presName="CompostProcess" presStyleCnt="0">
        <dgm:presLayoutVars>
          <dgm:dir/>
          <dgm:resizeHandles val="exact"/>
        </dgm:presLayoutVars>
      </dgm:prSet>
      <dgm:spPr/>
    </dgm:pt>
    <dgm:pt modelId="{493CA5AA-59B1-42A9-9294-25E83E291E09}" type="pres">
      <dgm:prSet presAssocID="{AF7A877F-8285-4BD6-8FEA-68ED2D5A5708}" presName="arrow" presStyleLbl="bgShp" presStyleIdx="0" presStyleCnt="1">
        <dgm:style>
          <a:lnRef idx="0">
            <a:scrgbClr r="0" g="0" b="0"/>
          </a:lnRef>
          <a:fillRef idx="0">
            <a:scrgbClr r="0" g="0" b="0"/>
          </a:fillRef>
          <a:effectRef idx="0">
            <a:scrgbClr r="0" g="0" b="0"/>
          </a:effectRef>
          <a:fontRef idx="minor">
            <a:schemeClr val="accent6"/>
          </a:fontRef>
        </dgm:style>
      </dgm:prSet>
      <dgm:spPr/>
    </dgm:pt>
    <dgm:pt modelId="{CA441B6C-DF3C-40F5-885B-60D6E9BAB5BF}" type="pres">
      <dgm:prSet presAssocID="{AF7A877F-8285-4BD6-8FEA-68ED2D5A5708}" presName="linearProcess" presStyleCnt="0"/>
      <dgm:spPr/>
    </dgm:pt>
    <dgm:pt modelId="{2C55A055-C004-46E0-B11E-80F915D0D0D4}" type="pres">
      <dgm:prSet presAssocID="{C8122496-5712-42C2-B715-E8D80DC251ED}" presName="textNode" presStyleLbl="node1" presStyleIdx="0" presStyleCnt="10" custScaleY="51297" custLinFactNeighborX="57271">
        <dgm:presLayoutVars>
          <dgm:bulletEnabled val="1"/>
        </dgm:presLayoutVars>
      </dgm:prSet>
      <dgm:spPr/>
    </dgm:pt>
    <dgm:pt modelId="{07906C2D-2A41-4002-ABE4-80B81BDC2E69}" type="pres">
      <dgm:prSet presAssocID="{5BFF2A27-ACAE-4998-B831-E151A4D1BEDE}" presName="sibTrans" presStyleCnt="0"/>
      <dgm:spPr/>
    </dgm:pt>
    <dgm:pt modelId="{139D2C52-54B9-4CC0-92BC-6EAB92AD15E4}" type="pres">
      <dgm:prSet presAssocID="{24A3B4ED-321C-468C-BCA5-A13F62CFC658}" presName="textNode" presStyleLbl="node1" presStyleIdx="1" presStyleCnt="10" custScaleY="51297" custLinFactX="541" custLinFactNeighborX="100000">
        <dgm:presLayoutVars>
          <dgm:bulletEnabled val="1"/>
        </dgm:presLayoutVars>
      </dgm:prSet>
      <dgm:spPr/>
    </dgm:pt>
    <dgm:pt modelId="{BD8293FB-BF73-400B-9C50-2A0B54739FD4}" type="pres">
      <dgm:prSet presAssocID="{A679B9B9-8A3E-4FD7-92D3-4444A0341678}" presName="sibTrans" presStyleCnt="0"/>
      <dgm:spPr/>
    </dgm:pt>
    <dgm:pt modelId="{0D4776A8-B210-42D3-B77E-F61D3E662038}" type="pres">
      <dgm:prSet presAssocID="{CB56D2B8-8377-4ED6-9B1F-D24B2D045FAE}" presName="textNode" presStyleLbl="node1" presStyleIdx="2" presStyleCnt="10" custScaleY="51297" custLinFactX="2398" custLinFactNeighborX="100000">
        <dgm:presLayoutVars>
          <dgm:bulletEnabled val="1"/>
        </dgm:presLayoutVars>
      </dgm:prSet>
      <dgm:spPr/>
    </dgm:pt>
    <dgm:pt modelId="{36ED811C-9E0C-45BD-9713-3EEB3C74A53F}" type="pres">
      <dgm:prSet presAssocID="{04AF7607-6EE8-44FE-83EA-609B010D0089}" presName="sibTrans" presStyleCnt="0"/>
      <dgm:spPr/>
    </dgm:pt>
    <dgm:pt modelId="{C1E3F0CF-D5DB-43A1-AC6A-94D2FAAACFEE}" type="pres">
      <dgm:prSet presAssocID="{473C89B6-AC7B-4BD5-AD23-594B2C597FA9}" presName="textNode" presStyleLbl="node1" presStyleIdx="3" presStyleCnt="10" custScaleY="51297" custLinFactX="3311" custLinFactNeighborX="100000">
        <dgm:presLayoutVars>
          <dgm:bulletEnabled val="1"/>
        </dgm:presLayoutVars>
      </dgm:prSet>
      <dgm:spPr/>
    </dgm:pt>
    <dgm:pt modelId="{91A34A7D-D046-422B-8F88-4167603CD42C}" type="pres">
      <dgm:prSet presAssocID="{C9578BB8-9E49-4BA8-A15C-794F8388A189}" presName="sibTrans" presStyleCnt="0"/>
      <dgm:spPr/>
    </dgm:pt>
    <dgm:pt modelId="{A0A55668-5F93-4F85-95E7-8CEC2AE404E1}" type="pres">
      <dgm:prSet presAssocID="{03130DF9-B378-4F26-AE8C-E8842462F02F}" presName="textNode" presStyleLbl="node1" presStyleIdx="4" presStyleCnt="10" custScaleY="51297" custLinFactX="4193" custLinFactNeighborX="100000">
        <dgm:presLayoutVars>
          <dgm:bulletEnabled val="1"/>
        </dgm:presLayoutVars>
      </dgm:prSet>
      <dgm:spPr/>
    </dgm:pt>
    <dgm:pt modelId="{392F8EF5-442E-4BE0-BE4B-6B445F961D67}" type="pres">
      <dgm:prSet presAssocID="{D4981C8E-4AA3-46FD-872F-B24243EE6F53}" presName="sibTrans" presStyleCnt="0"/>
      <dgm:spPr/>
    </dgm:pt>
    <dgm:pt modelId="{C4F1615E-EE4B-4B3D-91A5-9B6908535F59}" type="pres">
      <dgm:prSet presAssocID="{9195E48F-6B39-4635-BFDE-FCB1DFE00D32}" presName="textNode" presStyleLbl="node1" presStyleIdx="5" presStyleCnt="10" custScaleY="51297" custLinFactX="4193" custLinFactNeighborX="100000">
        <dgm:presLayoutVars>
          <dgm:bulletEnabled val="1"/>
        </dgm:presLayoutVars>
      </dgm:prSet>
      <dgm:spPr/>
    </dgm:pt>
    <dgm:pt modelId="{F29528A6-D83C-497D-AAF8-F48C0D3E37A1}" type="pres">
      <dgm:prSet presAssocID="{EC7ED872-A7DD-43FE-A997-F091E78650DD}" presName="sibTrans" presStyleCnt="0"/>
      <dgm:spPr/>
    </dgm:pt>
    <dgm:pt modelId="{124BB653-2F87-4A23-9056-494E20C55AAB}" type="pres">
      <dgm:prSet presAssocID="{7CE9C3CD-D934-4282-9A10-0748BC226C0F}" presName="textNode" presStyleLbl="node1" presStyleIdx="6" presStyleCnt="10" custScaleY="51297" custLinFactX="4193" custLinFactNeighborX="100000">
        <dgm:presLayoutVars>
          <dgm:bulletEnabled val="1"/>
        </dgm:presLayoutVars>
      </dgm:prSet>
      <dgm:spPr/>
    </dgm:pt>
    <dgm:pt modelId="{FED86ABF-6020-4854-A97F-BCCEE49F2356}" type="pres">
      <dgm:prSet presAssocID="{85AF7010-1793-4291-9C49-359824AF44AF}" presName="sibTrans" presStyleCnt="0"/>
      <dgm:spPr/>
    </dgm:pt>
    <dgm:pt modelId="{F74AE102-B4BD-43E7-A9E6-352BB5246AA1}" type="pres">
      <dgm:prSet presAssocID="{A8486B4D-F195-4951-8239-D026B61767C7}" presName="textNode" presStyleLbl="node1" presStyleIdx="7" presStyleCnt="10" custScaleY="51297" custLinFactX="2398" custLinFactNeighborX="100000">
        <dgm:presLayoutVars>
          <dgm:bulletEnabled val="1"/>
        </dgm:presLayoutVars>
      </dgm:prSet>
      <dgm:spPr/>
    </dgm:pt>
    <dgm:pt modelId="{44A2D2BE-36EF-4EA0-9303-7D653BBE910E}" type="pres">
      <dgm:prSet presAssocID="{9FACA2D1-74EC-4FB7-A7FA-53A260EAB568}" presName="sibTrans" presStyleCnt="0"/>
      <dgm:spPr/>
    </dgm:pt>
    <dgm:pt modelId="{2EBEEB53-852D-4705-BD3F-A21BBEAA601E}" type="pres">
      <dgm:prSet presAssocID="{DD47D2A6-14B5-419F-820C-ABABBFD9F981}" presName="textNode" presStyleLbl="node1" presStyleIdx="8" presStyleCnt="10" custScaleY="51297" custLinFactNeighborX="92557">
        <dgm:presLayoutVars>
          <dgm:bulletEnabled val="1"/>
        </dgm:presLayoutVars>
      </dgm:prSet>
      <dgm:spPr/>
    </dgm:pt>
    <dgm:pt modelId="{85CE84BC-8F9D-4B05-B551-69BECEF047F0}" type="pres">
      <dgm:prSet presAssocID="{93ECCD43-2C7C-494E-B385-8852A4BE5D59}" presName="sibTrans" presStyleCnt="0"/>
      <dgm:spPr/>
    </dgm:pt>
    <dgm:pt modelId="{E78F50B8-A8D4-4C57-8515-10C5109462B2}" type="pres">
      <dgm:prSet presAssocID="{F968DA90-3465-46CE-BC83-7C4808B4A0BA}" presName="textNode" presStyleLbl="node1" presStyleIdx="9" presStyleCnt="10" custScaleY="51297" custLinFactNeighborX="29348">
        <dgm:presLayoutVars>
          <dgm:bulletEnabled val="1"/>
        </dgm:presLayoutVars>
      </dgm:prSet>
      <dgm:spPr/>
    </dgm:pt>
  </dgm:ptLst>
  <dgm:cxnLst>
    <dgm:cxn modelId="{8B191801-91EE-44D7-BE7C-C06FDA1E3AAA}" srcId="{03130DF9-B378-4F26-AE8C-E8842462F02F}" destId="{DE75FE30-DA1C-41DD-A6A6-B1674BEB6CE7}" srcOrd="0" destOrd="0" parTransId="{E626B057-AB51-4CC1-9EC5-504F53449245}" sibTransId="{626A817A-4185-437E-BF84-6018F9FCBAF6}"/>
    <dgm:cxn modelId="{AD5E6E01-06FA-44C4-8489-EAD24CC327BF}" srcId="{AF7A877F-8285-4BD6-8FEA-68ED2D5A5708}" destId="{A8486B4D-F195-4951-8239-D026B61767C7}" srcOrd="7" destOrd="0" parTransId="{FEDEB794-15F5-4046-9214-BB268514ABB6}" sibTransId="{9FACA2D1-74EC-4FB7-A7FA-53A260EAB568}"/>
    <dgm:cxn modelId="{B9B7B605-8173-446C-BAF4-D32C72A712A9}" type="presOf" srcId="{9195E48F-6B39-4635-BFDE-FCB1DFE00D32}" destId="{C4F1615E-EE4B-4B3D-91A5-9B6908535F59}" srcOrd="0" destOrd="0" presId="urn:microsoft.com/office/officeart/2005/8/layout/hProcess9"/>
    <dgm:cxn modelId="{8FF27209-9C56-42F8-B764-8CC4D4CD8BFA}" type="presOf" srcId="{6B4CFF34-F572-4A0C-B3DF-DCDB559D000F}" destId="{0D4776A8-B210-42D3-B77E-F61D3E662038}" srcOrd="0" destOrd="3" presId="urn:microsoft.com/office/officeart/2005/8/layout/hProcess9"/>
    <dgm:cxn modelId="{4F52F60C-7F1A-44F4-BCBE-836874234B86}" type="presOf" srcId="{9469B699-A0C6-4669-8B15-BB26715A65E2}" destId="{C4F1615E-EE4B-4B3D-91A5-9B6908535F59}" srcOrd="0" destOrd="1" presId="urn:microsoft.com/office/officeart/2005/8/layout/hProcess9"/>
    <dgm:cxn modelId="{C4439E14-2CD2-4F48-864D-C2884DE8E927}" type="presOf" srcId="{EFFA8854-1140-48FE-B7C0-195932760D63}" destId="{2EBEEB53-852D-4705-BD3F-A21BBEAA601E}" srcOrd="0" destOrd="2" presId="urn:microsoft.com/office/officeart/2005/8/layout/hProcess9"/>
    <dgm:cxn modelId="{6D50331C-E72A-4CD5-BFF8-534C5ABE85D7}" type="presOf" srcId="{0CBF8E64-74D4-4919-8FAC-DFD4342EA5FB}" destId="{E78F50B8-A8D4-4C57-8515-10C5109462B2}" srcOrd="0" destOrd="3" presId="urn:microsoft.com/office/officeart/2005/8/layout/hProcess9"/>
    <dgm:cxn modelId="{8E9B551D-5652-46D1-B360-EDD30D4BAEBF}" srcId="{473C89B6-AC7B-4BD5-AD23-594B2C597FA9}" destId="{0BB2EA52-97C5-4D32-BA43-F9064C9EBDCB}" srcOrd="5" destOrd="0" parTransId="{D948E2D2-983F-4EDB-99D1-90EBA5A079F1}" sibTransId="{12C7851A-75EE-4856-8817-64FCD60728D7}"/>
    <dgm:cxn modelId="{47021E22-5FB3-4E7F-BE21-E60FA9CF7063}" type="presOf" srcId="{03130DF9-B378-4F26-AE8C-E8842462F02F}" destId="{A0A55668-5F93-4F85-95E7-8CEC2AE404E1}" srcOrd="0" destOrd="0" presId="urn:microsoft.com/office/officeart/2005/8/layout/hProcess9"/>
    <dgm:cxn modelId="{5A8DBB26-3697-4126-86E7-DDABBE5D3AD0}" type="presOf" srcId="{2B03957F-6C73-4D2D-A90A-F7AA93F0E9AF}" destId="{C1E3F0CF-D5DB-43A1-AC6A-94D2FAAACFEE}" srcOrd="0" destOrd="5" presId="urn:microsoft.com/office/officeart/2005/8/layout/hProcess9"/>
    <dgm:cxn modelId="{210D7128-97D1-4CFC-9F6F-323173E0EF64}" type="presOf" srcId="{D2784297-5157-4C1E-ABBE-1E67BF4ABC31}" destId="{C1E3F0CF-D5DB-43A1-AC6A-94D2FAAACFEE}" srcOrd="0" destOrd="11" presId="urn:microsoft.com/office/officeart/2005/8/layout/hProcess9"/>
    <dgm:cxn modelId="{5F19462A-2C1F-4AAC-A5AD-321E4E872541}" srcId="{03130DF9-B378-4F26-AE8C-E8842462F02F}" destId="{B11BB25D-E3C3-489B-9D63-16C898442812}" srcOrd="1" destOrd="0" parTransId="{51A8EC7B-DFE4-4B5F-BF24-DF8B44D7F354}" sibTransId="{8135C590-E31A-4F60-86D0-371E00A52007}"/>
    <dgm:cxn modelId="{D992DB2B-D3C2-4E33-8A87-1878E784150A}" srcId="{473C89B6-AC7B-4BD5-AD23-594B2C597FA9}" destId="{4660D223-6F46-4D24-8535-4AB893FB8449}" srcOrd="0" destOrd="0" parTransId="{C663185B-B8D3-4A76-9D49-6B35D511D42E}" sibTransId="{3F7AD75B-643D-4D05-A86E-0247F23B5FA8}"/>
    <dgm:cxn modelId="{CC1A5F31-C117-4538-92A7-A64DCA9DC819}" srcId="{AF7A877F-8285-4BD6-8FEA-68ED2D5A5708}" destId="{03130DF9-B378-4F26-AE8C-E8842462F02F}" srcOrd="4" destOrd="0" parTransId="{D36E811C-CAB0-4305-9B26-128101422D33}" sibTransId="{D4981C8E-4AA3-46FD-872F-B24243EE6F53}"/>
    <dgm:cxn modelId="{5FC40238-4865-45B0-85DF-B63E745904B2}" type="presOf" srcId="{A678ED97-616F-40E1-A630-59D55FA85369}" destId="{F74AE102-B4BD-43E7-A9E6-352BB5246AA1}" srcOrd="0" destOrd="1" presId="urn:microsoft.com/office/officeart/2005/8/layout/hProcess9"/>
    <dgm:cxn modelId="{BBD69A39-A9C6-40F6-86FB-C4F427D3EECE}" srcId="{7CE9C3CD-D934-4282-9A10-0748BC226C0F}" destId="{BD7E3901-E317-4B03-AAE8-786F4704DC70}" srcOrd="0" destOrd="0" parTransId="{2DD63782-8234-42A0-B120-4CEDA2248099}" sibTransId="{20DC356D-DCD7-4437-B31E-50AFF42ADE09}"/>
    <dgm:cxn modelId="{BF507C3C-AD0A-4769-9FBB-97D7136CCC7C}" srcId="{AF7A877F-8285-4BD6-8FEA-68ED2D5A5708}" destId="{C8122496-5712-42C2-B715-E8D80DC251ED}" srcOrd="0" destOrd="0" parTransId="{E0D80709-BF5B-44DA-A07E-B589ECFBE349}" sibTransId="{5BFF2A27-ACAE-4998-B831-E151A4D1BEDE}"/>
    <dgm:cxn modelId="{FCF7593D-9079-4BEF-B25B-C2D39F692AE7}" srcId="{139E68F4-FF87-45A2-A32F-601784768D67}" destId="{6B4CFF34-F572-4A0C-B3DF-DCDB559D000F}" srcOrd="1" destOrd="0" parTransId="{43D141AC-2BE4-4687-AD46-D21A97D77BAC}" sibTransId="{464EF88D-81D1-404F-AA83-5E30834A4F00}"/>
    <dgm:cxn modelId="{1A59535B-DF33-4C9B-9F57-E6A9D21202E7}" srcId="{7CE9C3CD-D934-4282-9A10-0748BC226C0F}" destId="{6647145D-A54A-4B45-B4DE-3CFF5FDBF8D4}" srcOrd="2" destOrd="0" parTransId="{466D3A85-B911-42C0-9A62-AA699F5881E6}" sibTransId="{55D3DE29-112F-4E89-A1C3-0194DBED935D}"/>
    <dgm:cxn modelId="{37DC3662-D4BF-4944-9194-26B6DEE51F62}" type="presOf" srcId="{DE75FE30-DA1C-41DD-A6A6-B1674BEB6CE7}" destId="{A0A55668-5F93-4F85-95E7-8CEC2AE404E1}" srcOrd="0" destOrd="1" presId="urn:microsoft.com/office/officeart/2005/8/layout/hProcess9"/>
    <dgm:cxn modelId="{7BD3EC64-E2C5-4667-AF16-3F5BA2226619}" srcId="{F968DA90-3465-46CE-BC83-7C4808B4A0BA}" destId="{0CBF8E64-74D4-4919-8FAC-DFD4342EA5FB}" srcOrd="2" destOrd="0" parTransId="{4E9BEC25-5F54-40E3-8232-C3596F1082ED}" sibTransId="{EB39097D-EF7D-4F5E-875B-427273A49E42}"/>
    <dgm:cxn modelId="{536DB265-83AA-4242-A8F0-D58D47C4B410}" type="presOf" srcId="{E627D7CA-48E4-4492-A2CB-B2BF47484031}" destId="{2EBEEB53-852D-4705-BD3F-A21BBEAA601E}" srcOrd="0" destOrd="1" presId="urn:microsoft.com/office/officeart/2005/8/layout/hProcess9"/>
    <dgm:cxn modelId="{EDF53246-1EF6-4B0E-B933-EFFE0F760386}" srcId="{473C89B6-AC7B-4BD5-AD23-594B2C597FA9}" destId="{2B03957F-6C73-4D2D-A90A-F7AA93F0E9AF}" srcOrd="4" destOrd="0" parTransId="{D2B0D106-75AB-44F3-984A-528D8A63664B}" sibTransId="{748F044B-661D-4C13-88F7-F67CEE224F72}"/>
    <dgm:cxn modelId="{0FCDAD66-29D6-425C-B3C6-213D14B12476}" srcId="{473C89B6-AC7B-4BD5-AD23-594B2C597FA9}" destId="{BF8098FC-6B88-4160-8AD2-B85C5EA6B9B4}" srcOrd="11" destOrd="0" parTransId="{A67505DE-DD66-4A2F-92AE-CF959CB99AE7}" sibTransId="{44BEC74F-CEF5-428F-BDFF-17A083E5D68D}"/>
    <dgm:cxn modelId="{5846D266-9D4B-4932-8D46-467EB7117F11}" srcId="{F968DA90-3465-46CE-BC83-7C4808B4A0BA}" destId="{9FAA4E95-8C15-45C6-9F35-B95C566D08B3}" srcOrd="0" destOrd="0" parTransId="{ED0B301F-2811-4618-8E89-A1CDCDB6337E}" sibTransId="{1060EEE0-A0C6-4C73-8998-033568670ACE}"/>
    <dgm:cxn modelId="{078C3C68-DC8F-45CC-ADC9-9747CFEF1BB6}" srcId="{F968DA90-3465-46CE-BC83-7C4808B4A0BA}" destId="{085956D2-1EB4-4087-A8B3-8C18ACCD7DF9}" srcOrd="1" destOrd="0" parTransId="{A1E78222-A262-46EC-9E9D-814FA9BAE73D}" sibTransId="{66A8FE59-2198-4D75-A181-F6FA8AC625AC}"/>
    <dgm:cxn modelId="{14C23A6A-DC7E-45C8-BD5C-03ECFC938050}" type="presOf" srcId="{DD47D2A6-14B5-419F-820C-ABABBFD9F981}" destId="{2EBEEB53-852D-4705-BD3F-A21BBEAA601E}" srcOrd="0" destOrd="0" presId="urn:microsoft.com/office/officeart/2005/8/layout/hProcess9"/>
    <dgm:cxn modelId="{8636554D-2A8C-462F-A76B-F2CA7E653F5A}" srcId="{473C89B6-AC7B-4BD5-AD23-594B2C597FA9}" destId="{D26CF3CD-8569-44C3-B618-C9D0AE50A68C}" srcOrd="3" destOrd="0" parTransId="{08550CA5-2A5F-430F-9179-C586C9AAB03A}" sibTransId="{8675EF9C-4E6E-4F5C-8EA6-80A699F375D2}"/>
    <dgm:cxn modelId="{96E0CF6D-01C5-4730-A8DF-592CD02BCBC4}" type="presOf" srcId="{F968DA90-3465-46CE-BC83-7C4808B4A0BA}" destId="{E78F50B8-A8D4-4C57-8515-10C5109462B2}" srcOrd="0" destOrd="0" presId="urn:microsoft.com/office/officeart/2005/8/layout/hProcess9"/>
    <dgm:cxn modelId="{077CD64E-803B-41A2-A237-A8C813098B1E}" srcId="{139E68F4-FF87-45A2-A32F-601784768D67}" destId="{A5CD209E-7900-4268-B893-BA8FB8D62491}" srcOrd="2" destOrd="0" parTransId="{AB3C2AE9-1A3F-45FF-BD37-1D9A1ACB1D6D}" sibTransId="{03096722-A993-47EB-B2DC-3EB8F9805607}"/>
    <dgm:cxn modelId="{20A8936F-313A-488B-8ED5-E3F428273822}" type="presOf" srcId="{085956D2-1EB4-4087-A8B3-8C18ACCD7DF9}" destId="{E78F50B8-A8D4-4C57-8515-10C5109462B2}" srcOrd="0" destOrd="2" presId="urn:microsoft.com/office/officeart/2005/8/layout/hProcess9"/>
    <dgm:cxn modelId="{BBC96170-D320-4020-8008-A2F5DEC67101}" srcId="{473C89B6-AC7B-4BD5-AD23-594B2C597FA9}" destId="{D2784297-5157-4C1E-ABBE-1E67BF4ABC31}" srcOrd="10" destOrd="0" parTransId="{6C0413D1-81C8-418A-9DF5-E2ED995BC144}" sibTransId="{3AE59E7D-F9B2-4EE5-BA5F-9BEF4BF88606}"/>
    <dgm:cxn modelId="{3EA5ED51-CA7A-404F-9E6C-ECFC2CA2D672}" srcId="{7CE9C3CD-D934-4282-9A10-0748BC226C0F}" destId="{C9BFDB06-DD3E-45E1-A2F5-15EA8A2E198B}" srcOrd="1" destOrd="0" parTransId="{8397DAA8-5ED1-4B53-9E55-DF1B53BC4081}" sibTransId="{CBD5DB12-8BC2-4EA8-803B-D02436BA29F3}"/>
    <dgm:cxn modelId="{F45C3654-0C5B-4D2E-9EDA-4FD3C5832737}" srcId="{AF7A877F-8285-4BD6-8FEA-68ED2D5A5708}" destId="{24A3B4ED-321C-468C-BCA5-A13F62CFC658}" srcOrd="1" destOrd="0" parTransId="{A81E293E-5304-4DC1-AFD7-30077D034A5F}" sibTransId="{A679B9B9-8A3E-4FD7-92D3-4444A0341678}"/>
    <dgm:cxn modelId="{EBDDA056-A95A-41AE-B4F4-4A5386A73297}" type="presOf" srcId="{CB56D2B8-8377-4ED6-9B1F-D24B2D045FAE}" destId="{0D4776A8-B210-42D3-B77E-F61D3E662038}" srcOrd="0" destOrd="0" presId="urn:microsoft.com/office/officeart/2005/8/layout/hProcess9"/>
    <dgm:cxn modelId="{B6365277-4B5B-44AA-B186-D8B3D9C8B7F1}" type="presOf" srcId="{B11BB25D-E3C3-489B-9D63-16C898442812}" destId="{A0A55668-5F93-4F85-95E7-8CEC2AE404E1}" srcOrd="0" destOrd="2" presId="urn:microsoft.com/office/officeart/2005/8/layout/hProcess9"/>
    <dgm:cxn modelId="{A2D07677-1047-45FE-A020-DCE6E2EBFEDA}" type="presOf" srcId="{FBEC7774-A53F-4ED6-9B10-4CC753453241}" destId="{C1E3F0CF-D5DB-43A1-AC6A-94D2FAAACFEE}" srcOrd="0" destOrd="10" presId="urn:microsoft.com/office/officeart/2005/8/layout/hProcess9"/>
    <dgm:cxn modelId="{764CEF57-8FE2-4A1F-9C15-51593C302F65}" type="presOf" srcId="{B9517BED-4E19-46B7-AF10-5793DA1B9BC1}" destId="{C1E3F0CF-D5DB-43A1-AC6A-94D2FAAACFEE}" srcOrd="0" destOrd="3" presId="urn:microsoft.com/office/officeart/2005/8/layout/hProcess9"/>
    <dgm:cxn modelId="{90F12158-431D-426E-9609-C7AB7B35DD9F}" srcId="{473C89B6-AC7B-4BD5-AD23-594B2C597FA9}" destId="{0B6483A8-E3B8-4C33-9265-1D4695C4C561}" srcOrd="6" destOrd="0" parTransId="{F5619DF4-F38F-40BB-8F42-DDD8E139929D}" sibTransId="{6B59A96F-A1E8-4D8E-898D-9A73F0CB2A03}"/>
    <dgm:cxn modelId="{D03D055A-7A1C-4F6F-AA1C-B941B49A4ECB}" type="presOf" srcId="{C8122496-5712-42C2-B715-E8D80DC251ED}" destId="{2C55A055-C004-46E0-B11E-80F915D0D0D4}" srcOrd="0" destOrd="0" presId="urn:microsoft.com/office/officeart/2005/8/layout/hProcess9"/>
    <dgm:cxn modelId="{A4EB9B7B-4341-4358-9585-440F533596C3}" type="presOf" srcId="{A5CD209E-7900-4268-B893-BA8FB8D62491}" destId="{0D4776A8-B210-42D3-B77E-F61D3E662038}" srcOrd="0" destOrd="4" presId="urn:microsoft.com/office/officeart/2005/8/layout/hProcess9"/>
    <dgm:cxn modelId="{CB57097F-9C25-4F4B-B17F-C53E961E39EA}" type="presOf" srcId="{473C89B6-AC7B-4BD5-AD23-594B2C597FA9}" destId="{C1E3F0CF-D5DB-43A1-AC6A-94D2FAAACFEE}" srcOrd="0" destOrd="0" presId="urn:microsoft.com/office/officeart/2005/8/layout/hProcess9"/>
    <dgm:cxn modelId="{91F23885-4192-4BFB-942C-BEFB43F0DB78}" type="presOf" srcId="{7770347C-F828-4EF4-8E7B-22C3ADE92283}" destId="{C1E3F0CF-D5DB-43A1-AC6A-94D2FAAACFEE}" srcOrd="0" destOrd="2" presId="urn:microsoft.com/office/officeart/2005/8/layout/hProcess9"/>
    <dgm:cxn modelId="{20FCE086-E740-4CCD-9B09-EA81DF95C499}" srcId="{473C89B6-AC7B-4BD5-AD23-594B2C597FA9}" destId="{5BFFA24C-70F7-403D-B6AF-F58980709446}" srcOrd="8" destOrd="0" parTransId="{2D07824D-C24B-4FB5-99F1-35737ED8EA31}" sibTransId="{C918A6DE-B7DB-481B-9A67-207AD00319DE}"/>
    <dgm:cxn modelId="{64EA2F87-3271-47D1-8551-D46D5F488458}" srcId="{AF7A877F-8285-4BD6-8FEA-68ED2D5A5708}" destId="{F968DA90-3465-46CE-BC83-7C4808B4A0BA}" srcOrd="9" destOrd="0" parTransId="{B1510E38-7706-42CC-BB5B-9E80B254690D}" sibTransId="{531A3D03-C094-4A1A-88D7-49A5F8A19997}"/>
    <dgm:cxn modelId="{24780189-C88D-46B3-886F-2A0BD9B8B8C4}" type="presOf" srcId="{1E51722E-4ADC-4664-91C2-23B23241C852}" destId="{A0A55668-5F93-4F85-95E7-8CEC2AE404E1}" srcOrd="0" destOrd="3" presId="urn:microsoft.com/office/officeart/2005/8/layout/hProcess9"/>
    <dgm:cxn modelId="{41DE9D8B-51E0-4B11-A5EC-A9F87F439331}" srcId="{24A3B4ED-321C-468C-BCA5-A13F62CFC658}" destId="{7FEA636C-FDD6-4291-B351-4112BFD4876A}" srcOrd="0" destOrd="0" parTransId="{8266C26D-A4EA-420E-A114-C32FC8FE7824}" sibTransId="{A22BE0A3-63D2-4E83-B38F-8ECEDEEC3FA3}"/>
    <dgm:cxn modelId="{4C31FC8C-2DF2-4B2E-95F6-DAD78600D4D4}" srcId="{139E68F4-FF87-45A2-A32F-601784768D67}" destId="{DDBB7909-4EC1-43CB-8AB1-026915E6D1EA}" srcOrd="0" destOrd="0" parTransId="{42CBF3AE-495A-4A3A-8F23-E5F3D96490FE}" sibTransId="{58DF4FEC-2322-4C32-B9D1-A63B521F67A7}"/>
    <dgm:cxn modelId="{58F79BA2-C2CE-45E6-8D72-6E9C38581FDA}" srcId="{AF7A877F-8285-4BD6-8FEA-68ED2D5A5708}" destId="{DD47D2A6-14B5-419F-820C-ABABBFD9F981}" srcOrd="8" destOrd="0" parTransId="{9DA830C4-AE21-45C1-97A1-7D1B0190673D}" sibTransId="{93ECCD43-2C7C-494E-B385-8852A4BE5D59}"/>
    <dgm:cxn modelId="{286891A4-806D-4432-8F19-411599EF734C}" srcId="{03130DF9-B378-4F26-AE8C-E8842462F02F}" destId="{1E51722E-4ADC-4664-91C2-23B23241C852}" srcOrd="2" destOrd="0" parTransId="{CEF4B2D2-D9D5-4A44-8E46-A93A1C1F84BD}" sibTransId="{8022DAE2-1E95-418B-B7BE-03D32776C431}"/>
    <dgm:cxn modelId="{DB2192A7-6E3D-47DC-8DD7-2F0090ACA24E}" type="presOf" srcId="{4660D223-6F46-4D24-8535-4AB893FB8449}" destId="{C1E3F0CF-D5DB-43A1-AC6A-94D2FAAACFEE}" srcOrd="0" destOrd="1" presId="urn:microsoft.com/office/officeart/2005/8/layout/hProcess9"/>
    <dgm:cxn modelId="{A31045B5-6391-4A06-9513-39D0C7A6CF46}" type="presOf" srcId="{BF8098FC-6B88-4160-8AD2-B85C5EA6B9B4}" destId="{C1E3F0CF-D5DB-43A1-AC6A-94D2FAAACFEE}" srcOrd="0" destOrd="12" presId="urn:microsoft.com/office/officeart/2005/8/layout/hProcess9"/>
    <dgm:cxn modelId="{868A75B5-67A4-45DA-BB8A-878EE29F75AF}" type="presOf" srcId="{7FEA636C-FDD6-4291-B351-4112BFD4876A}" destId="{139D2C52-54B9-4CC0-92BC-6EAB92AD15E4}" srcOrd="0" destOrd="1" presId="urn:microsoft.com/office/officeart/2005/8/layout/hProcess9"/>
    <dgm:cxn modelId="{481D7AB9-67DB-40DD-81AA-C8E69B40FBBD}" type="presOf" srcId="{139E68F4-FF87-45A2-A32F-601784768D67}" destId="{0D4776A8-B210-42D3-B77E-F61D3E662038}" srcOrd="0" destOrd="1" presId="urn:microsoft.com/office/officeart/2005/8/layout/hProcess9"/>
    <dgm:cxn modelId="{471257BB-95DB-4DC1-A51B-5EE3C55236D8}" srcId="{CB56D2B8-8377-4ED6-9B1F-D24B2D045FAE}" destId="{139E68F4-FF87-45A2-A32F-601784768D67}" srcOrd="0" destOrd="0" parTransId="{94375BBB-B86B-4074-BA7E-B19DC9B6C508}" sibTransId="{446B30B2-5E76-49D7-86EE-A872A029F1BC}"/>
    <dgm:cxn modelId="{42C1AABB-D54C-4598-9F64-D0A3BB609F55}" srcId="{473C89B6-AC7B-4BD5-AD23-594B2C597FA9}" destId="{B9517BED-4E19-46B7-AF10-5793DA1B9BC1}" srcOrd="2" destOrd="0" parTransId="{34A188F4-E3C3-4B53-B93B-796B276281F1}" sibTransId="{4BA04C54-E021-4B12-B3C3-5660AC1349A5}"/>
    <dgm:cxn modelId="{AEE3ADBC-0B0F-4A76-80CB-CC4F2D045E78}" type="presOf" srcId="{0BB2EA52-97C5-4D32-BA43-F9064C9EBDCB}" destId="{C1E3F0CF-D5DB-43A1-AC6A-94D2FAAACFEE}" srcOrd="0" destOrd="6" presId="urn:microsoft.com/office/officeart/2005/8/layout/hProcess9"/>
    <dgm:cxn modelId="{172A81C0-AF45-43E3-85C9-AB08A4DA20BA}" srcId="{DD47D2A6-14B5-419F-820C-ABABBFD9F981}" destId="{EFFA8854-1140-48FE-B7C0-195932760D63}" srcOrd="1" destOrd="0" parTransId="{1C41DEE9-6523-4C26-91E4-FFDE30CBB51C}" sibTransId="{AD0E4182-81B9-4F04-A32E-D9A9A544B329}"/>
    <dgm:cxn modelId="{1EE030C7-0058-4D74-8381-6834E5FB3FF4}" type="presOf" srcId="{5BFFA24C-70F7-403D-B6AF-F58980709446}" destId="{C1E3F0CF-D5DB-43A1-AC6A-94D2FAAACFEE}" srcOrd="0" destOrd="9" presId="urn:microsoft.com/office/officeart/2005/8/layout/hProcess9"/>
    <dgm:cxn modelId="{85EB2CC8-7660-4805-BFAF-EE223AD997BB}" srcId="{473C89B6-AC7B-4BD5-AD23-594B2C597FA9}" destId="{FBEC7774-A53F-4ED6-9B10-4CC753453241}" srcOrd="9" destOrd="0" parTransId="{2EB657BC-CA9B-4E1F-AAD5-D9A67BCE579E}" sibTransId="{E9548EC9-6E7B-4893-8A5E-D1411459F00D}"/>
    <dgm:cxn modelId="{8DFF57CC-36A5-4738-B035-CABD30958E65}" srcId="{AF7A877F-8285-4BD6-8FEA-68ED2D5A5708}" destId="{473C89B6-AC7B-4BD5-AD23-594B2C597FA9}" srcOrd="3" destOrd="0" parTransId="{B6B44D66-C94A-4B91-BAA3-57F89917C714}" sibTransId="{C9578BB8-9E49-4BA8-A15C-794F8388A189}"/>
    <dgm:cxn modelId="{086324D5-3131-4D4E-9C21-CB8BA405DEAD}" type="presOf" srcId="{24A3B4ED-321C-468C-BCA5-A13F62CFC658}" destId="{139D2C52-54B9-4CC0-92BC-6EAB92AD15E4}" srcOrd="0" destOrd="0" presId="urn:microsoft.com/office/officeart/2005/8/layout/hProcess9"/>
    <dgm:cxn modelId="{63244FD6-67CC-4601-9033-531A0EA3C734}" srcId="{AF7A877F-8285-4BD6-8FEA-68ED2D5A5708}" destId="{CB56D2B8-8377-4ED6-9B1F-D24B2D045FAE}" srcOrd="2" destOrd="0" parTransId="{4670D880-D046-47A7-9B5A-BA70A1583D4F}" sibTransId="{04AF7607-6EE8-44FE-83EA-609B010D0089}"/>
    <dgm:cxn modelId="{30CAAEDA-C013-4C46-8495-73E85AD955A3}" type="presOf" srcId="{9FAA4E95-8C15-45C6-9F35-B95C566D08B3}" destId="{E78F50B8-A8D4-4C57-8515-10C5109462B2}" srcOrd="0" destOrd="1" presId="urn:microsoft.com/office/officeart/2005/8/layout/hProcess9"/>
    <dgm:cxn modelId="{E64368DD-B8EF-4A57-A850-5EE183F4C985}" srcId="{AF7A877F-8285-4BD6-8FEA-68ED2D5A5708}" destId="{7CE9C3CD-D934-4282-9A10-0748BC226C0F}" srcOrd="6" destOrd="0" parTransId="{E687130E-51AE-4AA5-A66E-345D71C0DE3D}" sibTransId="{85AF7010-1793-4291-9C49-359824AF44AF}"/>
    <dgm:cxn modelId="{9B3555DD-BC7E-4455-A24C-44B29D7E51EA}" type="presOf" srcId="{D26CF3CD-8569-44C3-B618-C9D0AE50A68C}" destId="{C1E3F0CF-D5DB-43A1-AC6A-94D2FAAACFEE}" srcOrd="0" destOrd="4" presId="urn:microsoft.com/office/officeart/2005/8/layout/hProcess9"/>
    <dgm:cxn modelId="{BB2CA7E1-A975-4889-988B-65F3B129C85B}" type="presOf" srcId="{7CE9C3CD-D934-4282-9A10-0748BC226C0F}" destId="{124BB653-2F87-4A23-9056-494E20C55AAB}" srcOrd="0" destOrd="0" presId="urn:microsoft.com/office/officeart/2005/8/layout/hProcess9"/>
    <dgm:cxn modelId="{52F944E2-EB63-4B88-9BFB-198418D866BE}" srcId="{473C89B6-AC7B-4BD5-AD23-594B2C597FA9}" destId="{7770347C-F828-4EF4-8E7B-22C3ADE92283}" srcOrd="1" destOrd="0" parTransId="{A5C64725-CA88-4B88-BE18-6B64E44076F9}" sibTransId="{D529DCAA-5945-460B-B055-FA0D0A9AE41C}"/>
    <dgm:cxn modelId="{1BB83EE4-A9FF-41DC-8E89-7DE4A40BF5F4}" srcId="{AF7A877F-8285-4BD6-8FEA-68ED2D5A5708}" destId="{9195E48F-6B39-4635-BFDE-FCB1DFE00D32}" srcOrd="5" destOrd="0" parTransId="{807B04EE-2524-4F6B-A4A1-A9FF0CE7C5C9}" sibTransId="{EC7ED872-A7DD-43FE-A997-F091E78650DD}"/>
    <dgm:cxn modelId="{701C49E5-64FE-46F2-9553-738BED174779}" type="presOf" srcId="{A8486B4D-F195-4951-8239-D026B61767C7}" destId="{F74AE102-B4BD-43E7-A9E6-352BB5246AA1}" srcOrd="0" destOrd="0" presId="urn:microsoft.com/office/officeart/2005/8/layout/hProcess9"/>
    <dgm:cxn modelId="{11E974E8-8D4A-4B84-BF22-D60843085976}" srcId="{A8486B4D-F195-4951-8239-D026B61767C7}" destId="{A678ED97-616F-40E1-A630-59D55FA85369}" srcOrd="0" destOrd="0" parTransId="{8412C60B-05FB-4EB4-AAE8-EA5EF5E968BF}" sibTransId="{C14EE8FE-37BA-454A-BEED-5ECB7EA77985}"/>
    <dgm:cxn modelId="{64E1EDEA-8F03-48DB-A27A-538C71CF673C}" type="presOf" srcId="{6647145D-A54A-4B45-B4DE-3CFF5FDBF8D4}" destId="{124BB653-2F87-4A23-9056-494E20C55AAB}" srcOrd="0" destOrd="3" presId="urn:microsoft.com/office/officeart/2005/8/layout/hProcess9"/>
    <dgm:cxn modelId="{C63AA9EB-93E0-4F05-BF50-41786079D6EF}" type="presOf" srcId="{0B6483A8-E3B8-4C33-9265-1D4695C4C561}" destId="{C1E3F0CF-D5DB-43A1-AC6A-94D2FAAACFEE}" srcOrd="0" destOrd="7" presId="urn:microsoft.com/office/officeart/2005/8/layout/hProcess9"/>
    <dgm:cxn modelId="{051E7BEC-EA36-429E-94E8-8F6F3FB22833}" type="presOf" srcId="{AF7A877F-8285-4BD6-8FEA-68ED2D5A5708}" destId="{674344B9-2BB5-49CA-90FD-E2FF2CAA97E2}" srcOrd="0" destOrd="0" presId="urn:microsoft.com/office/officeart/2005/8/layout/hProcess9"/>
    <dgm:cxn modelId="{D04F84EC-D693-49AD-98B5-4F433E2E2AA1}" type="presOf" srcId="{C9BFDB06-DD3E-45E1-A2F5-15EA8A2E198B}" destId="{124BB653-2F87-4A23-9056-494E20C55AAB}" srcOrd="0" destOrd="2" presId="urn:microsoft.com/office/officeart/2005/8/layout/hProcess9"/>
    <dgm:cxn modelId="{A0E91DED-818C-4751-8902-3AA69342AADE}" srcId="{473C89B6-AC7B-4BD5-AD23-594B2C597FA9}" destId="{5C224239-886C-4221-9D75-EA819F231BE3}" srcOrd="7" destOrd="0" parTransId="{841855FE-F50F-4729-92DA-B0D01724F0EF}" sibTransId="{B6995F4A-B33A-40BF-B983-277ADF68B558}"/>
    <dgm:cxn modelId="{0817ABEE-FD97-4274-95A6-0D069B1B98D2}" type="presOf" srcId="{5C224239-886C-4221-9D75-EA819F231BE3}" destId="{C1E3F0CF-D5DB-43A1-AC6A-94D2FAAACFEE}" srcOrd="0" destOrd="8" presId="urn:microsoft.com/office/officeart/2005/8/layout/hProcess9"/>
    <dgm:cxn modelId="{66AF86F0-0D08-4B46-A997-D3C5283601B4}" type="presOf" srcId="{BD7E3901-E317-4B03-AAE8-786F4704DC70}" destId="{124BB653-2F87-4A23-9056-494E20C55AAB}" srcOrd="0" destOrd="1" presId="urn:microsoft.com/office/officeart/2005/8/layout/hProcess9"/>
    <dgm:cxn modelId="{7A437BF1-73E6-47C8-BC26-CD0634A21086}" srcId="{9195E48F-6B39-4635-BFDE-FCB1DFE00D32}" destId="{9469B699-A0C6-4669-8B15-BB26715A65E2}" srcOrd="0" destOrd="0" parTransId="{149E9176-B885-4B2F-B993-3276107E3A73}" sibTransId="{D9C891FE-44EE-4B9F-AB86-F8D83D43A65C}"/>
    <dgm:cxn modelId="{BE8141F2-FFFF-41D7-8798-2951E7ACFD0E}" srcId="{DD47D2A6-14B5-419F-820C-ABABBFD9F981}" destId="{E627D7CA-48E4-4492-A2CB-B2BF47484031}" srcOrd="0" destOrd="0" parTransId="{59A1E371-341F-4209-95A3-68A0F7079DCB}" sibTransId="{A338F681-E014-480A-BC1A-52EF6F3BCB9E}"/>
    <dgm:cxn modelId="{DF09E2F9-2261-4AB0-A749-50DB1C0F0FC1}" type="presOf" srcId="{DDBB7909-4EC1-43CB-8AB1-026915E6D1EA}" destId="{0D4776A8-B210-42D3-B77E-F61D3E662038}" srcOrd="0" destOrd="2" presId="urn:microsoft.com/office/officeart/2005/8/layout/hProcess9"/>
    <dgm:cxn modelId="{E83F2D5D-0E44-427A-B3CE-2B0A3787E2C4}" type="presParOf" srcId="{674344B9-2BB5-49CA-90FD-E2FF2CAA97E2}" destId="{493CA5AA-59B1-42A9-9294-25E83E291E09}" srcOrd="0" destOrd="0" presId="urn:microsoft.com/office/officeart/2005/8/layout/hProcess9"/>
    <dgm:cxn modelId="{37AE90EA-BEF3-4FE0-9F84-4BB0EAD6ED29}" type="presParOf" srcId="{674344B9-2BB5-49CA-90FD-E2FF2CAA97E2}" destId="{CA441B6C-DF3C-40F5-885B-60D6E9BAB5BF}" srcOrd="1" destOrd="0" presId="urn:microsoft.com/office/officeart/2005/8/layout/hProcess9"/>
    <dgm:cxn modelId="{F6180B75-7481-4DAE-BF03-9A0F24A21689}" type="presParOf" srcId="{CA441B6C-DF3C-40F5-885B-60D6E9BAB5BF}" destId="{2C55A055-C004-46E0-B11E-80F915D0D0D4}" srcOrd="0" destOrd="0" presId="urn:microsoft.com/office/officeart/2005/8/layout/hProcess9"/>
    <dgm:cxn modelId="{AA3C2034-1ED7-48C2-9E8B-EC66171459BF}" type="presParOf" srcId="{CA441B6C-DF3C-40F5-885B-60D6E9BAB5BF}" destId="{07906C2D-2A41-4002-ABE4-80B81BDC2E69}" srcOrd="1" destOrd="0" presId="urn:microsoft.com/office/officeart/2005/8/layout/hProcess9"/>
    <dgm:cxn modelId="{D36DAAFF-2BDB-4C40-A9EB-8E177FFCFB53}" type="presParOf" srcId="{CA441B6C-DF3C-40F5-885B-60D6E9BAB5BF}" destId="{139D2C52-54B9-4CC0-92BC-6EAB92AD15E4}" srcOrd="2" destOrd="0" presId="urn:microsoft.com/office/officeart/2005/8/layout/hProcess9"/>
    <dgm:cxn modelId="{541D7F48-4FA6-4C54-BEB7-8C08846C2E35}" type="presParOf" srcId="{CA441B6C-DF3C-40F5-885B-60D6E9BAB5BF}" destId="{BD8293FB-BF73-400B-9C50-2A0B54739FD4}" srcOrd="3" destOrd="0" presId="urn:microsoft.com/office/officeart/2005/8/layout/hProcess9"/>
    <dgm:cxn modelId="{08E942AF-133F-45A6-BE25-A78F06ECEB9F}" type="presParOf" srcId="{CA441B6C-DF3C-40F5-885B-60D6E9BAB5BF}" destId="{0D4776A8-B210-42D3-B77E-F61D3E662038}" srcOrd="4" destOrd="0" presId="urn:microsoft.com/office/officeart/2005/8/layout/hProcess9"/>
    <dgm:cxn modelId="{72DE1534-7B13-43A1-BF53-68B6B72617E5}" type="presParOf" srcId="{CA441B6C-DF3C-40F5-885B-60D6E9BAB5BF}" destId="{36ED811C-9E0C-45BD-9713-3EEB3C74A53F}" srcOrd="5" destOrd="0" presId="urn:microsoft.com/office/officeart/2005/8/layout/hProcess9"/>
    <dgm:cxn modelId="{B560BBBD-D79C-4E4C-83CA-B230C5A941FB}" type="presParOf" srcId="{CA441B6C-DF3C-40F5-885B-60D6E9BAB5BF}" destId="{C1E3F0CF-D5DB-43A1-AC6A-94D2FAAACFEE}" srcOrd="6" destOrd="0" presId="urn:microsoft.com/office/officeart/2005/8/layout/hProcess9"/>
    <dgm:cxn modelId="{103406CF-5FAE-4009-90E9-D88D4487DE8D}" type="presParOf" srcId="{CA441B6C-DF3C-40F5-885B-60D6E9BAB5BF}" destId="{91A34A7D-D046-422B-8F88-4167603CD42C}" srcOrd="7" destOrd="0" presId="urn:microsoft.com/office/officeart/2005/8/layout/hProcess9"/>
    <dgm:cxn modelId="{FC21B944-D6D5-45B2-8755-582E6AD4F98F}" type="presParOf" srcId="{CA441B6C-DF3C-40F5-885B-60D6E9BAB5BF}" destId="{A0A55668-5F93-4F85-95E7-8CEC2AE404E1}" srcOrd="8" destOrd="0" presId="urn:microsoft.com/office/officeart/2005/8/layout/hProcess9"/>
    <dgm:cxn modelId="{6A892D71-A342-49B4-8241-4C73D2EA65BB}" type="presParOf" srcId="{CA441B6C-DF3C-40F5-885B-60D6E9BAB5BF}" destId="{392F8EF5-442E-4BE0-BE4B-6B445F961D67}" srcOrd="9" destOrd="0" presId="urn:microsoft.com/office/officeart/2005/8/layout/hProcess9"/>
    <dgm:cxn modelId="{CCF0A862-0EC6-430A-BCA6-ECB5AD42EC0C}" type="presParOf" srcId="{CA441B6C-DF3C-40F5-885B-60D6E9BAB5BF}" destId="{C4F1615E-EE4B-4B3D-91A5-9B6908535F59}" srcOrd="10" destOrd="0" presId="urn:microsoft.com/office/officeart/2005/8/layout/hProcess9"/>
    <dgm:cxn modelId="{A01F20D6-5DD0-4451-ABBB-0F5C81A86DD3}" type="presParOf" srcId="{CA441B6C-DF3C-40F5-885B-60D6E9BAB5BF}" destId="{F29528A6-D83C-497D-AAF8-F48C0D3E37A1}" srcOrd="11" destOrd="0" presId="urn:microsoft.com/office/officeart/2005/8/layout/hProcess9"/>
    <dgm:cxn modelId="{60A10036-8724-4784-8722-7C06ADA283B4}" type="presParOf" srcId="{CA441B6C-DF3C-40F5-885B-60D6E9BAB5BF}" destId="{124BB653-2F87-4A23-9056-494E20C55AAB}" srcOrd="12" destOrd="0" presId="urn:microsoft.com/office/officeart/2005/8/layout/hProcess9"/>
    <dgm:cxn modelId="{C9256442-34BD-47C5-AE5D-663C007F22A1}" type="presParOf" srcId="{CA441B6C-DF3C-40F5-885B-60D6E9BAB5BF}" destId="{FED86ABF-6020-4854-A97F-BCCEE49F2356}" srcOrd="13" destOrd="0" presId="urn:microsoft.com/office/officeart/2005/8/layout/hProcess9"/>
    <dgm:cxn modelId="{ED6331E0-6941-4E29-9309-ABB0AF0CD4CA}" type="presParOf" srcId="{CA441B6C-DF3C-40F5-885B-60D6E9BAB5BF}" destId="{F74AE102-B4BD-43E7-A9E6-352BB5246AA1}" srcOrd="14" destOrd="0" presId="urn:microsoft.com/office/officeart/2005/8/layout/hProcess9"/>
    <dgm:cxn modelId="{4ADB1382-50AA-4679-9351-1DE45E8FE313}" type="presParOf" srcId="{CA441B6C-DF3C-40F5-885B-60D6E9BAB5BF}" destId="{44A2D2BE-36EF-4EA0-9303-7D653BBE910E}" srcOrd="15" destOrd="0" presId="urn:microsoft.com/office/officeart/2005/8/layout/hProcess9"/>
    <dgm:cxn modelId="{54205841-F105-4408-89D9-5C7B29A9498F}" type="presParOf" srcId="{CA441B6C-DF3C-40F5-885B-60D6E9BAB5BF}" destId="{2EBEEB53-852D-4705-BD3F-A21BBEAA601E}" srcOrd="16" destOrd="0" presId="urn:microsoft.com/office/officeart/2005/8/layout/hProcess9"/>
    <dgm:cxn modelId="{9F240221-A4A5-4A43-A57D-CA9E1EB892D3}" type="presParOf" srcId="{CA441B6C-DF3C-40F5-885B-60D6E9BAB5BF}" destId="{85CE84BC-8F9D-4B05-B551-69BECEF047F0}" srcOrd="17" destOrd="0" presId="urn:microsoft.com/office/officeart/2005/8/layout/hProcess9"/>
    <dgm:cxn modelId="{CDEB6784-F9DB-4C7C-8978-C01C74DC102E}" type="presParOf" srcId="{CA441B6C-DF3C-40F5-885B-60D6E9BAB5BF}" destId="{E78F50B8-A8D4-4C57-8515-10C5109462B2}" srcOrd="1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CA5AA-59B1-42A9-9294-25E83E291E09}">
      <dsp:nvSpPr>
        <dsp:cNvPr id="0" name=""/>
        <dsp:cNvSpPr/>
      </dsp:nvSpPr>
      <dsp:spPr>
        <a:xfrm>
          <a:off x="903731" y="0"/>
          <a:ext cx="10242296" cy="16696879"/>
        </a:xfrm>
        <a:prstGeom prst="rightArrow">
          <a:avLst/>
        </a:prstGeom>
        <a:noFill/>
        <a:ln>
          <a:noFill/>
        </a:ln>
        <a:effectLst/>
      </dsp:spPr>
      <dsp:style>
        <a:lnRef idx="0">
          <a:scrgbClr r="0" g="0" b="0"/>
        </a:lnRef>
        <a:fillRef idx="0">
          <a:scrgbClr r="0" g="0" b="0"/>
        </a:fillRef>
        <a:effectRef idx="0">
          <a:scrgbClr r="0" g="0" b="0"/>
        </a:effectRef>
        <a:fontRef idx="minor">
          <a:schemeClr val="accent6"/>
        </a:fontRef>
      </dsp:style>
    </dsp:sp>
    <dsp:sp modelId="{2C55A055-C004-46E0-B11E-80F915D0D0D4}">
      <dsp:nvSpPr>
        <dsp:cNvPr id="0" name=""/>
        <dsp:cNvSpPr/>
      </dsp:nvSpPr>
      <dsp:spPr>
        <a:xfrm>
          <a:off x="40077" y="6635439"/>
          <a:ext cx="1151728" cy="342599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10160">
                <a:prstDash val="solid"/>
              </a:ln>
              <a:effectLst>
                <a:outerShdw blurRad="38100" dist="22860" dir="5400000" algn="tl" rotWithShape="0">
                  <a:srgbClr val="000000">
                    <a:alpha val="30000"/>
                  </a:srgbClr>
                </a:outerShdw>
              </a:effectLst>
            </a:rPr>
            <a:t>MySQL code sets up a database for managing e-commerce delivery data across multiple platforms. </a:t>
          </a:r>
          <a:endParaRPr lang="en-IN" sz="1000" b="1" kern="1200" cap="none" spc="0" dirty="0">
            <a:ln w="10160">
              <a:prstDash val="solid"/>
            </a:ln>
            <a:effectLst>
              <a:outerShdw blurRad="38100" dist="22860" dir="5400000" algn="tl" rotWithShape="0">
                <a:srgbClr val="000000">
                  <a:alpha val="30000"/>
                </a:srgbClr>
              </a:outerShdw>
            </a:effectLst>
          </a:endParaRPr>
        </a:p>
      </dsp:txBody>
      <dsp:txXfrm>
        <a:off x="96300" y="6691662"/>
        <a:ext cx="1039282" cy="3313553"/>
      </dsp:txXfrm>
    </dsp:sp>
    <dsp:sp modelId="{139D2C52-54B9-4CC0-92BC-6EAB92AD15E4}">
      <dsp:nvSpPr>
        <dsp:cNvPr id="0" name=""/>
        <dsp:cNvSpPr/>
      </dsp:nvSpPr>
      <dsp:spPr>
        <a:xfrm>
          <a:off x="1280229" y="6635439"/>
          <a:ext cx="1151728" cy="3425999"/>
        </a:xfrm>
        <a:prstGeom prst="roundRect">
          <a:avLst/>
        </a:prstGeom>
        <a:solidFill>
          <a:schemeClr val="accent5">
            <a:hueOff val="-750949"/>
            <a:satOff val="-1935"/>
            <a:lumOff val="-130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Create Database:</a:t>
          </a:r>
          <a:endParaRPr lang="en-IN" sz="1000" b="1" kern="1200" cap="none" spc="0" dirty="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A new database named project is created. </a:t>
          </a:r>
          <a:endParaRPr lang="en-IN" sz="800" b="1" kern="1200" cap="none" spc="0" dirty="0">
            <a:ln w="6600">
              <a:prstDash val="solid"/>
            </a:ln>
            <a:effectLst>
              <a:outerShdw dist="38100" dir="2700000" algn="tl" rotWithShape="0">
                <a:schemeClr val="accent2"/>
              </a:outerShdw>
            </a:effectLst>
          </a:endParaRPr>
        </a:p>
      </dsp:txBody>
      <dsp:txXfrm>
        <a:off x="1336452" y="6691662"/>
        <a:ext cx="1039282" cy="3313553"/>
      </dsp:txXfrm>
    </dsp:sp>
    <dsp:sp modelId="{0D4776A8-B210-42D3-B77E-F61D3E662038}">
      <dsp:nvSpPr>
        <dsp:cNvPr id="0" name=""/>
        <dsp:cNvSpPr/>
      </dsp:nvSpPr>
      <dsp:spPr>
        <a:xfrm>
          <a:off x="2510932" y="6635439"/>
          <a:ext cx="1151728" cy="3425999"/>
        </a:xfrm>
        <a:prstGeom prst="roundRect">
          <a:avLst/>
        </a:prstGeom>
        <a:solidFill>
          <a:schemeClr val="accent5">
            <a:hueOff val="-1501898"/>
            <a:satOff val="-3871"/>
            <a:lumOff val="-26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cap="none" spc="0" baseline="0">
              <a:ln w="6600">
                <a:prstDash val="solid"/>
              </a:ln>
              <a:effectLst>
                <a:outerShdw dist="38100" dir="2700000" algn="tl" rotWithShape="0">
                  <a:schemeClr val="accent2"/>
                </a:outerShdw>
              </a:effectLst>
            </a:rPr>
            <a:t>Retrieve </a:t>
          </a:r>
          <a:r>
            <a:rPr lang="en-US" sz="1000" b="1" kern="1200" cap="none" spc="0">
              <a:ln w="6600">
                <a:prstDash val="solid"/>
              </a:ln>
              <a:effectLst>
                <a:outerShdw dist="38100" dir="2700000" algn="tl" rotWithShape="0">
                  <a:schemeClr val="accent2"/>
                </a:outerShdw>
              </a:effectLst>
            </a:rPr>
            <a:t>Data</a:t>
          </a:r>
          <a:r>
            <a:rPr lang="en-US" sz="1000" b="1" i="0" kern="1200" cap="none" spc="0" baseline="0">
              <a:ln w="6600">
                <a:prstDash val="solid"/>
              </a:ln>
              <a:effectLst>
                <a:outerShdw dist="38100" dir="2700000" algn="tl" rotWithShape="0">
                  <a:schemeClr val="accent2"/>
                </a:outerShdw>
              </a:effectLst>
            </a:rPr>
            <a:t>:</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i="0" kern="1200" cap="none" spc="0" baseline="0">
              <a:ln w="6600">
                <a:prstDash val="solid"/>
              </a:ln>
              <a:effectLst>
                <a:outerShdw dist="38100" dir="2700000" algn="tl" rotWithShape="0">
                  <a:schemeClr val="accent2"/>
                </a:outerShdw>
              </a:effectLst>
            </a:rPr>
            <a:t>The code selects (SELECT * FROM ...) data from three tables: </a:t>
          </a:r>
          <a:endParaRPr lang="en-IN" sz="800" b="1" kern="1200" cap="none" spc="0">
            <a:ln w="6600">
              <a:prstDash val="solid"/>
            </a:ln>
            <a:effectLst>
              <a:outerShdw dist="38100" dir="2700000" algn="tl" rotWithShape="0">
                <a:schemeClr val="accent2"/>
              </a:outerShdw>
            </a:effectLst>
          </a:endParaRPr>
        </a:p>
        <a:p>
          <a:pPr marL="114300" lvl="2"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jiomart</a:t>
          </a:r>
          <a:r>
            <a:rPr lang="en-US" sz="800" b="1" i="0" kern="1200" cap="none" spc="0" baseline="0">
              <a:ln w="6600">
                <a:prstDash val="solid"/>
              </a:ln>
              <a:effectLst>
                <a:outerShdw dist="38100" dir="2700000" algn="tl" rotWithShape="0">
                  <a:schemeClr val="accent2"/>
                </a:outerShdw>
              </a:effectLst>
            </a:rPr>
            <a:t> </a:t>
          </a:r>
          <a:endParaRPr lang="en-IN" sz="800" b="1" kern="1200" cap="none" spc="0">
            <a:ln w="6600">
              <a:prstDash val="solid"/>
            </a:ln>
            <a:effectLst>
              <a:outerShdw dist="38100" dir="2700000" algn="tl" rotWithShape="0">
                <a:schemeClr val="accent2"/>
              </a:outerShdw>
            </a:effectLst>
          </a:endParaRPr>
        </a:p>
        <a:p>
          <a:pPr marL="114300" lvl="2"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swiggy</a:t>
          </a:r>
          <a:r>
            <a:rPr lang="en-US" sz="800" b="1" i="0" kern="1200" cap="none" spc="0" baseline="0">
              <a:ln w="6600">
                <a:prstDash val="solid"/>
              </a:ln>
              <a:effectLst>
                <a:outerShdw dist="38100" dir="2700000" algn="tl" rotWithShape="0">
                  <a:schemeClr val="accent2"/>
                </a:outerShdw>
              </a:effectLst>
            </a:rPr>
            <a:t>_</a:t>
          </a:r>
          <a:r>
            <a:rPr lang="en-US" sz="800" b="1" kern="1200" cap="none" spc="0">
              <a:ln w="6600">
                <a:prstDash val="solid"/>
              </a:ln>
              <a:effectLst>
                <a:outerShdw dist="38100" dir="2700000" algn="tl" rotWithShape="0">
                  <a:schemeClr val="accent2"/>
                </a:outerShdw>
              </a:effectLst>
            </a:rPr>
            <a:t>instamart</a:t>
          </a:r>
          <a:r>
            <a:rPr lang="en-US" sz="800" b="1" i="0" kern="1200" cap="none" spc="0" baseline="0">
              <a:ln w="6600">
                <a:prstDash val="solid"/>
              </a:ln>
              <a:effectLst>
                <a:outerShdw dist="38100" dir="2700000" algn="tl" rotWithShape="0">
                  <a:schemeClr val="accent2"/>
                </a:outerShdw>
              </a:effectLst>
            </a:rPr>
            <a:t> </a:t>
          </a:r>
          <a:endParaRPr lang="en-IN" sz="800" b="1" kern="1200" cap="none" spc="0">
            <a:ln w="6600">
              <a:prstDash val="solid"/>
            </a:ln>
            <a:effectLst>
              <a:outerShdw dist="38100" dir="2700000" algn="tl" rotWithShape="0">
                <a:schemeClr val="accent2"/>
              </a:outerShdw>
            </a:effectLst>
          </a:endParaRPr>
        </a:p>
        <a:p>
          <a:pPr marL="114300" lvl="2"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blinkit</a:t>
          </a:r>
          <a:r>
            <a:rPr lang="en-US" sz="800" b="1" i="0" kern="1200" cap="none" spc="0" baseline="0">
              <a:ln w="6600">
                <a:prstDash val="solid"/>
              </a:ln>
              <a:effectLst>
                <a:outerShdw dist="38100" dir="2700000" algn="tl" rotWithShape="0">
                  <a:schemeClr val="accent2"/>
                </a:outerShdw>
              </a:effectLst>
            </a:rPr>
            <a:t> </a:t>
          </a:r>
          <a:endParaRPr lang="en-IN" sz="800" b="1" kern="1200" cap="none" spc="0">
            <a:ln w="6600">
              <a:prstDash val="solid"/>
            </a:ln>
            <a:effectLst>
              <a:outerShdw dist="38100" dir="2700000" algn="tl" rotWithShape="0">
                <a:schemeClr val="accent2"/>
              </a:outerShdw>
            </a:effectLst>
          </a:endParaRPr>
        </a:p>
      </dsp:txBody>
      <dsp:txXfrm>
        <a:off x="2567155" y="6691662"/>
        <a:ext cx="1039282" cy="3313553"/>
      </dsp:txXfrm>
    </dsp:sp>
    <dsp:sp modelId="{C1E3F0CF-D5DB-43A1-AC6A-94D2FAAACFEE}">
      <dsp:nvSpPr>
        <dsp:cNvPr id="0" name=""/>
        <dsp:cNvSpPr/>
      </dsp:nvSpPr>
      <dsp:spPr>
        <a:xfrm>
          <a:off x="3730762" y="6635439"/>
          <a:ext cx="1151728" cy="3425999"/>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i="0" kern="1200" cap="none" spc="0" baseline="0">
              <a:ln w="6600">
                <a:prstDash val="solid"/>
              </a:ln>
              <a:effectLst>
                <a:outerShdw dist="38100" dir="2700000" algn="tl" rotWithShape="0">
                  <a:schemeClr val="accent2"/>
                </a:outerShdw>
              </a:effectLst>
            </a:rPr>
            <a:t>Create Tables for Other Platforms:</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The tables swiggy_instamart and blinkit are created with the following columns: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order_id (VARCHAR)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customer_id (VARCHAR)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platform (VARCHAR)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dirty="0" err="1">
              <a:ln w="6600">
                <a:prstDash val="solid"/>
              </a:ln>
              <a:effectLst>
                <a:outerShdw dist="38100" dir="2700000" algn="tl" rotWithShape="0">
                  <a:schemeClr val="accent2"/>
                </a:outerShdw>
              </a:effectLst>
            </a:rPr>
            <a:t>ordered_time</a:t>
          </a:r>
          <a:r>
            <a:rPr lang="en-US" sz="800" b="1" kern="1200" cap="none" spc="0" dirty="0">
              <a:ln w="6600">
                <a:prstDash val="solid"/>
              </a:ln>
              <a:effectLst>
                <a:outerShdw dist="38100" dir="2700000" algn="tl" rotWithShape="0">
                  <a:schemeClr val="accent2"/>
                </a:outerShdw>
              </a:effectLst>
            </a:rPr>
            <a:t> (VARCHAR) </a:t>
          </a:r>
          <a:endParaRPr lang="en-IN" sz="800" b="1" kern="1200" cap="none" spc="0" dirty="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delivery_time (DOUBLE)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product_category (VARCHAR)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dirty="0" err="1">
              <a:ln w="6600">
                <a:prstDash val="solid"/>
              </a:ln>
              <a:effectLst>
                <a:outerShdw dist="38100" dir="2700000" algn="tl" rotWithShape="0">
                  <a:schemeClr val="accent2"/>
                </a:outerShdw>
              </a:effectLst>
            </a:rPr>
            <a:t>order_value</a:t>
          </a:r>
          <a:r>
            <a:rPr lang="en-US" sz="800" b="1" kern="1200" cap="none" spc="0" dirty="0">
              <a:ln w="6600">
                <a:prstDash val="solid"/>
              </a:ln>
              <a:effectLst>
                <a:outerShdw dist="38100" dir="2700000" algn="tl" rotWithShape="0">
                  <a:schemeClr val="accent2"/>
                </a:outerShdw>
              </a:effectLst>
            </a:rPr>
            <a:t> (INT) </a:t>
          </a:r>
          <a:endParaRPr lang="en-IN" sz="800" b="1" kern="1200" cap="none" spc="0" dirty="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customer_feedback (VARCHAR)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service_rating (INT)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delivery_delay (VARCHAR)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dirty="0" err="1">
              <a:ln w="6600">
                <a:prstDash val="solid"/>
              </a:ln>
              <a:effectLst>
                <a:outerShdw dist="38100" dir="2700000" algn="tl" rotWithShape="0">
                  <a:schemeClr val="accent2"/>
                </a:outerShdw>
              </a:effectLst>
            </a:rPr>
            <a:t>refund_requested</a:t>
          </a:r>
          <a:r>
            <a:rPr lang="en-US" sz="800" b="1" kern="1200" cap="none" spc="0" dirty="0">
              <a:ln w="6600">
                <a:prstDash val="solid"/>
              </a:ln>
              <a:effectLst>
                <a:outerShdw dist="38100" dir="2700000" algn="tl" rotWithShape="0">
                  <a:schemeClr val="accent2"/>
                </a:outerShdw>
              </a:effectLst>
            </a:rPr>
            <a:t> (VARCHAR) </a:t>
          </a:r>
          <a:endParaRPr lang="en-IN" sz="800" b="1" kern="1200" cap="none" spc="0" dirty="0">
            <a:ln w="6600">
              <a:prstDash val="solid"/>
            </a:ln>
            <a:effectLst>
              <a:outerShdw dist="38100" dir="2700000" algn="tl" rotWithShape="0">
                <a:schemeClr val="accent2"/>
              </a:outerShdw>
            </a:effectLst>
          </a:endParaRPr>
        </a:p>
      </dsp:txBody>
      <dsp:txXfrm>
        <a:off x="3786985" y="6691662"/>
        <a:ext cx="1039282" cy="3313553"/>
      </dsp:txXfrm>
    </dsp:sp>
    <dsp:sp modelId="{A0A55668-5F93-4F85-95E7-8CEC2AE404E1}">
      <dsp:nvSpPr>
        <dsp:cNvPr id="0" name=""/>
        <dsp:cNvSpPr/>
      </dsp:nvSpPr>
      <dsp:spPr>
        <a:xfrm>
          <a:off x="4950236" y="6635439"/>
          <a:ext cx="1151728" cy="3425999"/>
        </a:xfrm>
        <a:prstGeom prst="roundRect">
          <a:avLst/>
        </a:prstGeom>
        <a:solidFill>
          <a:schemeClr val="accent5">
            <a:hueOff val="-3003797"/>
            <a:satOff val="-7742"/>
            <a:lumOff val="-522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Create Trigger for Swiggy Instamart:</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A trigger named ab is created.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It is executed after a delete operation on jiomart.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When a row is deleted from jiomart, its data is inserted into swiggy_instamart. </a:t>
          </a:r>
          <a:endParaRPr lang="en-IN" sz="800" b="1" kern="1200" cap="none" spc="0">
            <a:ln w="6600">
              <a:prstDash val="solid"/>
            </a:ln>
            <a:effectLst>
              <a:outerShdw dist="38100" dir="2700000" algn="tl" rotWithShape="0">
                <a:schemeClr val="accent2"/>
              </a:outerShdw>
            </a:effectLst>
          </a:endParaRPr>
        </a:p>
      </dsp:txBody>
      <dsp:txXfrm>
        <a:off x="5006459" y="6691662"/>
        <a:ext cx="1039282" cy="3313553"/>
      </dsp:txXfrm>
    </dsp:sp>
    <dsp:sp modelId="{C4F1615E-EE4B-4B3D-91A5-9B6908535F59}">
      <dsp:nvSpPr>
        <dsp:cNvPr id="0" name=""/>
        <dsp:cNvSpPr/>
      </dsp:nvSpPr>
      <dsp:spPr>
        <a:xfrm>
          <a:off x="6159551" y="6635439"/>
          <a:ext cx="1151728" cy="3425999"/>
        </a:xfrm>
        <a:prstGeom prst="roundRect">
          <a:avLst/>
        </a:prstGeom>
        <a:solidFill>
          <a:schemeClr val="accent5">
            <a:hueOff val="-3754746"/>
            <a:satOff val="-9677"/>
            <a:lumOff val="-65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Delete Data for Swiggy Instamart from Jiomart:</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Rows where platform="Swiggy Instamart" are deleted from jiomart. </a:t>
          </a:r>
          <a:endParaRPr lang="en-IN" sz="800" b="1" kern="1200" cap="none" spc="0">
            <a:ln w="6600">
              <a:prstDash val="solid"/>
            </a:ln>
            <a:effectLst>
              <a:outerShdw dist="38100" dir="2700000" algn="tl" rotWithShape="0">
                <a:schemeClr val="accent2"/>
              </a:outerShdw>
            </a:effectLst>
          </a:endParaRPr>
        </a:p>
      </dsp:txBody>
      <dsp:txXfrm>
        <a:off x="6215774" y="6691662"/>
        <a:ext cx="1039282" cy="3313553"/>
      </dsp:txXfrm>
    </dsp:sp>
    <dsp:sp modelId="{124BB653-2F87-4A23-9056-494E20C55AAB}">
      <dsp:nvSpPr>
        <dsp:cNvPr id="0" name=""/>
        <dsp:cNvSpPr/>
      </dsp:nvSpPr>
      <dsp:spPr>
        <a:xfrm>
          <a:off x="7368866" y="6635439"/>
          <a:ext cx="1151728" cy="3425999"/>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Create Trigger for Blinkit:</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A trigger named zx is created.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It is executed after a delete operation on jiomart.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When a row is deleted from jiomart, its data is inserted into blinkit. </a:t>
          </a:r>
          <a:endParaRPr lang="en-IN" sz="800" b="1" kern="1200" cap="none" spc="0">
            <a:ln w="6600">
              <a:prstDash val="solid"/>
            </a:ln>
            <a:effectLst>
              <a:outerShdw dist="38100" dir="2700000" algn="tl" rotWithShape="0">
                <a:schemeClr val="accent2"/>
              </a:outerShdw>
            </a:effectLst>
          </a:endParaRPr>
        </a:p>
      </dsp:txBody>
      <dsp:txXfrm>
        <a:off x="7425089" y="6691662"/>
        <a:ext cx="1039282" cy="3313553"/>
      </dsp:txXfrm>
    </dsp:sp>
    <dsp:sp modelId="{F74AE102-B4BD-43E7-A9E6-352BB5246AA1}">
      <dsp:nvSpPr>
        <dsp:cNvPr id="0" name=""/>
        <dsp:cNvSpPr/>
      </dsp:nvSpPr>
      <dsp:spPr>
        <a:xfrm>
          <a:off x="8557508" y="6635439"/>
          <a:ext cx="1151728" cy="3425999"/>
        </a:xfrm>
        <a:prstGeom prst="roundRect">
          <a:avLst/>
        </a:prstGeom>
        <a:solidFill>
          <a:schemeClr val="accent5">
            <a:hueOff val="-5256644"/>
            <a:satOff val="-13548"/>
            <a:lumOff val="-91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Delete Data for Blinkit from Jiomart:</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Rows where platform="Blinkit" are deleted from jiomart. </a:t>
          </a:r>
          <a:endParaRPr lang="en-IN" sz="800" b="1" kern="1200" cap="none" spc="0">
            <a:ln w="6600">
              <a:prstDash val="solid"/>
            </a:ln>
            <a:effectLst>
              <a:outerShdw dist="38100" dir="2700000" algn="tl" rotWithShape="0">
                <a:schemeClr val="accent2"/>
              </a:outerShdw>
            </a:effectLst>
          </a:endParaRPr>
        </a:p>
      </dsp:txBody>
      <dsp:txXfrm>
        <a:off x="8613731" y="6691662"/>
        <a:ext cx="1039282" cy="3313553"/>
      </dsp:txXfrm>
    </dsp:sp>
    <dsp:sp modelId="{2EBEEB53-852D-4705-BD3F-A21BBEAA601E}">
      <dsp:nvSpPr>
        <dsp:cNvPr id="0" name=""/>
        <dsp:cNvSpPr/>
      </dsp:nvSpPr>
      <dsp:spPr>
        <a:xfrm>
          <a:off x="9734919" y="6635439"/>
          <a:ext cx="1151728" cy="3425999"/>
        </a:xfrm>
        <a:prstGeom prst="roundRect">
          <a:avLst/>
        </a:prstGeom>
        <a:solidFill>
          <a:schemeClr val="accent5">
            <a:hueOff val="-6007594"/>
            <a:satOff val="-15484"/>
            <a:lumOff val="-1045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Retrieve and Clean Data:</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Select data from swiggy_instamart to verify insertion.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Delete rows from swiggy_instamart where platform="Blinkit" to maintain consistency. </a:t>
          </a:r>
          <a:endParaRPr lang="en-IN" sz="800" b="1" kern="1200" cap="none" spc="0">
            <a:ln w="6600">
              <a:prstDash val="solid"/>
            </a:ln>
            <a:effectLst>
              <a:outerShdw dist="38100" dir="2700000" algn="tl" rotWithShape="0">
                <a:schemeClr val="accent2"/>
              </a:outerShdw>
            </a:effectLst>
          </a:endParaRPr>
        </a:p>
      </dsp:txBody>
      <dsp:txXfrm>
        <a:off x="9791142" y="6691662"/>
        <a:ext cx="1039282" cy="3313553"/>
      </dsp:txXfrm>
    </dsp:sp>
    <dsp:sp modelId="{E78F50B8-A8D4-4C57-8515-10C5109462B2}">
      <dsp:nvSpPr>
        <dsp:cNvPr id="0" name=""/>
        <dsp:cNvSpPr/>
      </dsp:nvSpPr>
      <dsp:spPr>
        <a:xfrm>
          <a:off x="10898031" y="6635439"/>
          <a:ext cx="1151728" cy="3425999"/>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cap="none" spc="0">
              <a:ln w="6600">
                <a:prstDash val="solid"/>
              </a:ln>
              <a:effectLst>
                <a:outerShdw dist="38100" dir="2700000" algn="tl" rotWithShape="0">
                  <a:schemeClr val="accent2"/>
                </a:outerShdw>
              </a:effectLst>
            </a:rPr>
            <a:t>Purpose of the Code:</a:t>
          </a:r>
          <a:endParaRPr lang="en-IN" sz="10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Triggers ensure that deleted records from jiomart are backed up into corresponding platform tables.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Data integrity is maintained by moving records instead of permanent deletion. </a:t>
          </a:r>
          <a:endParaRPr lang="en-IN" sz="800" b="1" kern="1200" cap="none" spc="0">
            <a:ln w="6600">
              <a:prstDash val="solid"/>
            </a:ln>
            <a:effectLst>
              <a:outerShdw dist="38100" dir="2700000" algn="tl" rotWithShape="0">
                <a:schemeClr val="accent2"/>
              </a:outerShdw>
            </a:effectLst>
          </a:endParaRPr>
        </a:p>
        <a:p>
          <a:pPr marL="57150" lvl="1" indent="-57150" algn="l" defTabSz="355600">
            <a:lnSpc>
              <a:spcPct val="90000"/>
            </a:lnSpc>
            <a:spcBef>
              <a:spcPct val="0"/>
            </a:spcBef>
            <a:spcAft>
              <a:spcPct val="15000"/>
            </a:spcAft>
            <a:buChar char="•"/>
          </a:pPr>
          <a:r>
            <a:rPr lang="en-US" sz="800" b="1" kern="1200" cap="none" spc="0">
              <a:ln w="6600">
                <a:prstDash val="solid"/>
              </a:ln>
              <a:effectLst>
                <a:outerShdw dist="38100" dir="2700000" algn="tl" rotWithShape="0">
                  <a:schemeClr val="accent2"/>
                </a:outerShdw>
              </a:effectLst>
            </a:rPr>
            <a:t>It helps in tracking and managing e-commerce delivery operations efficiently across different platforms. </a:t>
          </a:r>
          <a:endParaRPr lang="en-IN" sz="800" b="1" kern="1200" cap="none" spc="0">
            <a:ln w="6600">
              <a:prstDash val="solid"/>
            </a:ln>
            <a:effectLst>
              <a:outerShdw dist="38100" dir="2700000" algn="tl" rotWithShape="0">
                <a:schemeClr val="accent2"/>
              </a:outerShdw>
            </a:effectLst>
          </a:endParaRPr>
        </a:p>
      </dsp:txBody>
      <dsp:txXfrm>
        <a:off x="10954254" y="6691662"/>
        <a:ext cx="1039282" cy="33135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F868F-E45E-4049-BD39-38CFDA7A8947}" type="datetimeFigureOut">
              <a:rPr lang="en-IN" smtClean="0"/>
              <a:t>17-03-2025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3CE65-4527-4F4D-AF0E-936C13CAC9D6}" type="slidenum">
              <a:rPr lang="en-IN" smtClean="0"/>
              <a:t>‹#›</a:t>
            </a:fld>
            <a:endParaRPr lang="en-IN"/>
          </a:p>
        </p:txBody>
      </p:sp>
    </p:spTree>
    <p:extLst>
      <p:ext uri="{BB962C8B-B14F-4D97-AF65-F5344CB8AC3E}">
        <p14:creationId xmlns:p14="http://schemas.microsoft.com/office/powerpoint/2010/main" val="388423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E67A1-38B4-FB85-2E4F-024305E7E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9EE6A-494E-5302-1FC6-2DD3E35392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241FB-7472-4131-0A51-B81185A080E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6B22806-184D-823C-ABD2-46EBCDF08C9F}"/>
              </a:ext>
            </a:extLst>
          </p:cNvPr>
          <p:cNvSpPr>
            <a:spLocks noGrp="1"/>
          </p:cNvSpPr>
          <p:nvPr>
            <p:ph type="sldNum" sz="quarter" idx="5"/>
          </p:nvPr>
        </p:nvSpPr>
        <p:spPr/>
        <p:txBody>
          <a:bodyPr/>
          <a:lstStyle/>
          <a:p>
            <a:fld id="{BE73CE65-4527-4F4D-AF0E-936C13CAC9D6}" type="slidenum">
              <a:rPr lang="en-IN" smtClean="0"/>
              <a:t>2</a:t>
            </a:fld>
            <a:endParaRPr lang="en-IN"/>
          </a:p>
        </p:txBody>
      </p:sp>
    </p:spTree>
    <p:extLst>
      <p:ext uri="{BB962C8B-B14F-4D97-AF65-F5344CB8AC3E}">
        <p14:creationId xmlns:p14="http://schemas.microsoft.com/office/powerpoint/2010/main" val="9854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3CE65-4527-4F4D-AF0E-936C13CAC9D6}" type="slidenum">
              <a:rPr lang="en-IN" smtClean="0"/>
              <a:t>3</a:t>
            </a:fld>
            <a:endParaRPr lang="en-IN"/>
          </a:p>
        </p:txBody>
      </p:sp>
    </p:spTree>
    <p:extLst>
      <p:ext uri="{BB962C8B-B14F-4D97-AF65-F5344CB8AC3E}">
        <p14:creationId xmlns:p14="http://schemas.microsoft.com/office/powerpoint/2010/main" val="363028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4B71-1F2A-ACD8-8552-71B80726D1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889D4E-7BBF-B6EF-1A6C-FD7A242D8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D3C51B-6CF5-AF3E-43C1-9A787141C9B7}"/>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5" name="Footer Placeholder 4">
            <a:extLst>
              <a:ext uri="{FF2B5EF4-FFF2-40B4-BE49-F238E27FC236}">
                <a16:creationId xmlns:a16="http://schemas.microsoft.com/office/drawing/2014/main" id="{92B60FBD-B49A-3132-462D-BF5F3118E1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1EC311-ECC5-B3A8-DAA7-BE85FFE5FDCB}"/>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38577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BE7D-4BCA-ED8C-75FA-882125A0C1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9B2404-5866-2FE0-7C00-34F3250FA1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F78AEE-F276-8D3C-02D9-4B5DA431A4DF}"/>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5" name="Footer Placeholder 4">
            <a:extLst>
              <a:ext uri="{FF2B5EF4-FFF2-40B4-BE49-F238E27FC236}">
                <a16:creationId xmlns:a16="http://schemas.microsoft.com/office/drawing/2014/main" id="{AC99CB84-4467-3CB8-E860-31D9FFA09F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E0DCD7-88DF-A6B1-EE18-DF8AF50F9045}"/>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32070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BBF34A-C916-5562-CFE8-D8807079B1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3AD81E-16A0-C799-D9F8-43D49B8CF7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E91739-1889-9614-FA56-D64EFD1FCE65}"/>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5" name="Footer Placeholder 4">
            <a:extLst>
              <a:ext uri="{FF2B5EF4-FFF2-40B4-BE49-F238E27FC236}">
                <a16:creationId xmlns:a16="http://schemas.microsoft.com/office/drawing/2014/main" id="{7FE64C0D-EDD0-B77A-F2CF-A014C5E7E0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2C0C71-EDD1-A5C5-4B2B-6A77D742BEE6}"/>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1545469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24C3-1153-AA16-79AA-D3F21137D6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37F1F2-E617-F7DC-BFBE-599FAA5765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30CCDC-6AC2-A8D5-555F-A09BC9AA65A9}"/>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5" name="Footer Placeholder 4">
            <a:extLst>
              <a:ext uri="{FF2B5EF4-FFF2-40B4-BE49-F238E27FC236}">
                <a16:creationId xmlns:a16="http://schemas.microsoft.com/office/drawing/2014/main" id="{31D397F9-1D92-3417-772E-F0E4297CCC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5BFF70-478B-3858-B227-5383281FBE5A}"/>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1941757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EF69-BBC4-7646-78E2-88A9A4B040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2AB790-89DC-24F1-7C40-F961EEC5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A91648-B64A-A0CD-BBF7-59AC7F0DBE0F}"/>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5" name="Footer Placeholder 4">
            <a:extLst>
              <a:ext uri="{FF2B5EF4-FFF2-40B4-BE49-F238E27FC236}">
                <a16:creationId xmlns:a16="http://schemas.microsoft.com/office/drawing/2014/main" id="{CA06FBE5-2AD6-00A5-7E2A-9D3ADA8B25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8B4618-AEC3-2A93-0F25-F732BE0E872C}"/>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427790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D14B-B9D9-4A68-581C-A985A7EBF9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DA1E7E-C958-8234-2ED3-A7C864B4F6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2536AB-B79A-5BC1-4752-0FB4670430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A28C51-9CC7-6C3D-7077-4563EF252A25}"/>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6" name="Footer Placeholder 5">
            <a:extLst>
              <a:ext uri="{FF2B5EF4-FFF2-40B4-BE49-F238E27FC236}">
                <a16:creationId xmlns:a16="http://schemas.microsoft.com/office/drawing/2014/main" id="{1F0E59C0-A25B-D895-69B9-32C4326013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4DBFF9-8F0E-B27A-448A-C0C6C05CAA84}"/>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365413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30DB-2D34-C96D-89B5-32D7AA6405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125E55-5F77-9958-9D44-210B30380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6D750A-A915-137B-AF65-CF0A9B204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A501DB-4276-6C14-610E-C54810201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76F865-B46C-3C6E-294D-95B6754396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3F858C-ABAD-ABD0-1DB7-16E21B5B6B15}"/>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8" name="Footer Placeholder 7">
            <a:extLst>
              <a:ext uri="{FF2B5EF4-FFF2-40B4-BE49-F238E27FC236}">
                <a16:creationId xmlns:a16="http://schemas.microsoft.com/office/drawing/2014/main" id="{4F928099-19E0-8F65-9170-6C625A269E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E135DB-088F-9BFE-CF74-2165C91EE945}"/>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748374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240C-3320-9D99-638B-4E7B98B804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8D6CFE-F45A-6CDE-7BFB-1D1411DE38C7}"/>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4" name="Footer Placeholder 3">
            <a:extLst>
              <a:ext uri="{FF2B5EF4-FFF2-40B4-BE49-F238E27FC236}">
                <a16:creationId xmlns:a16="http://schemas.microsoft.com/office/drawing/2014/main" id="{A28A632C-49E8-8125-B665-DFD718B350F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7C4A28-F526-270C-D913-6A36EFABACB2}"/>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2284333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EF800-7D6D-E08C-90DB-37926A4367B8}"/>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3" name="Footer Placeholder 2">
            <a:extLst>
              <a:ext uri="{FF2B5EF4-FFF2-40B4-BE49-F238E27FC236}">
                <a16:creationId xmlns:a16="http://schemas.microsoft.com/office/drawing/2014/main" id="{46DB0528-AFE1-30DB-915F-1D29CFEFEB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F6C57D-E134-3E80-8DA8-D089E70E982D}"/>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360516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D9C1-63BE-25D1-5E15-027B7D9C0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CF7F155-3941-F16B-B8A8-8FAC75EA7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1C5C3F-5F0B-76CF-84C6-F8BEB5444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6EF2A-BB39-02E3-E1B8-6417E31E00A4}"/>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6" name="Footer Placeholder 5">
            <a:extLst>
              <a:ext uri="{FF2B5EF4-FFF2-40B4-BE49-F238E27FC236}">
                <a16:creationId xmlns:a16="http://schemas.microsoft.com/office/drawing/2014/main" id="{AAD99D1D-6A0D-1DFD-D70E-5A55DC5CBB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5946B7-2B3C-7A8B-4AEF-D3ECC82E67E3}"/>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103654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EC22-9DAE-39B5-E361-3C8BBB01E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D74F21-80DE-98C9-18B7-13E5C9216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EB2A21-1E81-4DD2-E06E-302D45A50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AA7C9-FFD3-87C6-0812-6130528CE625}"/>
              </a:ext>
            </a:extLst>
          </p:cNvPr>
          <p:cNvSpPr>
            <a:spLocks noGrp="1"/>
          </p:cNvSpPr>
          <p:nvPr>
            <p:ph type="dt" sz="half" idx="10"/>
          </p:nvPr>
        </p:nvSpPr>
        <p:spPr/>
        <p:txBody>
          <a:bodyPr/>
          <a:lstStyle/>
          <a:p>
            <a:fld id="{05051883-B072-48C3-82C5-CF1B5DA84EE9}" type="datetimeFigureOut">
              <a:rPr lang="en-IN" smtClean="0"/>
              <a:t>17-03-2025</a:t>
            </a:fld>
            <a:endParaRPr lang="en-IN"/>
          </a:p>
        </p:txBody>
      </p:sp>
      <p:sp>
        <p:nvSpPr>
          <p:cNvPr id="6" name="Footer Placeholder 5">
            <a:extLst>
              <a:ext uri="{FF2B5EF4-FFF2-40B4-BE49-F238E27FC236}">
                <a16:creationId xmlns:a16="http://schemas.microsoft.com/office/drawing/2014/main" id="{9DF74C07-78F0-2C8B-FEC7-2E75C26C81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787F61-0DFB-583F-3331-8D1E887B9CBC}"/>
              </a:ext>
            </a:extLst>
          </p:cNvPr>
          <p:cNvSpPr>
            <a:spLocks noGrp="1"/>
          </p:cNvSpPr>
          <p:nvPr>
            <p:ph type="sldNum" sz="quarter" idx="12"/>
          </p:nvPr>
        </p:nvSpPr>
        <p:spPr/>
        <p:txBody>
          <a:bodyPr/>
          <a:lstStyle/>
          <a:p>
            <a:fld id="{C74D81BF-52BA-46C5-A7FF-5D34C252DD6D}" type="slidenum">
              <a:rPr lang="en-IN" smtClean="0"/>
              <a:t>‹#›</a:t>
            </a:fld>
            <a:endParaRPr lang="en-IN"/>
          </a:p>
        </p:txBody>
      </p:sp>
    </p:spTree>
    <p:extLst>
      <p:ext uri="{BB962C8B-B14F-4D97-AF65-F5344CB8AC3E}">
        <p14:creationId xmlns:p14="http://schemas.microsoft.com/office/powerpoint/2010/main" val="251571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005776"/>
            </a:gs>
            <a:gs pos="0">
              <a:srgbClr val="006C92"/>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261977-9FBD-BB23-A131-A6B09D767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E7EDAE-59E2-7570-6BF7-92F264203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5F8F82-92FD-4388-E232-6F71EAC27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51883-B072-48C3-82C5-CF1B5DA84EE9}" type="datetimeFigureOut">
              <a:rPr lang="en-IN" smtClean="0"/>
              <a:t>17-03-2025</a:t>
            </a:fld>
            <a:endParaRPr lang="en-IN"/>
          </a:p>
        </p:txBody>
      </p:sp>
      <p:sp>
        <p:nvSpPr>
          <p:cNvPr id="5" name="Footer Placeholder 4">
            <a:extLst>
              <a:ext uri="{FF2B5EF4-FFF2-40B4-BE49-F238E27FC236}">
                <a16:creationId xmlns:a16="http://schemas.microsoft.com/office/drawing/2014/main" id="{025E841A-741C-8029-9416-56EE1EBA8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1C7367-1C8A-5BD7-416C-8EDA770AD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D81BF-52BA-46C5-A7FF-5D34C252DD6D}" type="slidenum">
              <a:rPr lang="en-IN" smtClean="0"/>
              <a:t>‹#›</a:t>
            </a:fld>
            <a:endParaRPr lang="en-IN"/>
          </a:p>
        </p:txBody>
      </p:sp>
    </p:spTree>
    <p:extLst>
      <p:ext uri="{BB962C8B-B14F-4D97-AF65-F5344CB8AC3E}">
        <p14:creationId xmlns:p14="http://schemas.microsoft.com/office/powerpoint/2010/main" val="209162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170E114-8EFF-0A7C-3323-BF520957D891}"/>
              </a:ext>
            </a:extLst>
          </p:cNvPr>
          <p:cNvPicPr>
            <a:picLocks noChangeAspect="1"/>
          </p:cNvPicPr>
          <p:nvPr/>
        </p:nvPicPr>
        <p:blipFill rotWithShape="1">
          <a:blip r:embed="rId2">
            <a:extLst>
              <a:ext uri="{28A0092B-C50C-407E-A947-70E740481C1C}">
                <a14:useLocalDpi xmlns:a14="http://schemas.microsoft.com/office/drawing/2010/main" val="0"/>
              </a:ext>
            </a:extLst>
          </a:blip>
          <a:srcRect l="25" r="25"/>
          <a:stretch/>
        </p:blipFill>
        <p:spPr>
          <a:xfrm>
            <a:off x="0" y="0"/>
            <a:ext cx="12191999" cy="6857999"/>
          </a:xfrm>
          <a:prstGeom prst="rect">
            <a:avLst/>
          </a:prstGeom>
        </p:spPr>
      </p:pic>
      <p:sp>
        <p:nvSpPr>
          <p:cNvPr id="8" name="Freeform: Shape 7">
            <a:extLst>
              <a:ext uri="{FF2B5EF4-FFF2-40B4-BE49-F238E27FC236}">
                <a16:creationId xmlns:a16="http://schemas.microsoft.com/office/drawing/2014/main" id="{2F0E0CF1-E670-165C-C782-5EE0B9936B45}"/>
              </a:ext>
            </a:extLst>
          </p:cNvPr>
          <p:cNvSpPr/>
          <p:nvPr/>
        </p:nvSpPr>
        <p:spPr>
          <a:xfrm>
            <a:off x="0" y="0"/>
            <a:ext cx="12192000" cy="6858000"/>
          </a:xfrm>
          <a:custGeom>
            <a:avLst/>
            <a:gdLst/>
            <a:ahLst/>
            <a:cxnLst/>
            <a:rect l="l" t="t" r="r" b="b"/>
            <a:pathLst>
              <a:path w="12192000" h="6858000">
                <a:moveTo>
                  <a:pt x="7675474" y="4637685"/>
                </a:moveTo>
                <a:lnTo>
                  <a:pt x="7675778" y="4637685"/>
                </a:lnTo>
                <a:cubicBezTo>
                  <a:pt x="7676794" y="4643374"/>
                  <a:pt x="7678319" y="4649927"/>
                  <a:pt x="7680351" y="4657344"/>
                </a:cubicBezTo>
                <a:cubicBezTo>
                  <a:pt x="7682382" y="4664761"/>
                  <a:pt x="7684720" y="4672127"/>
                  <a:pt x="7687361" y="4679442"/>
                </a:cubicBezTo>
                <a:lnTo>
                  <a:pt x="7701381" y="4717542"/>
                </a:lnTo>
                <a:lnTo>
                  <a:pt x="7650480" y="4717542"/>
                </a:lnTo>
                <a:lnTo>
                  <a:pt x="7664196" y="4677918"/>
                </a:lnTo>
                <a:cubicBezTo>
                  <a:pt x="7667651" y="4668368"/>
                  <a:pt x="7670190" y="4660138"/>
                  <a:pt x="7671816" y="4653229"/>
                </a:cubicBezTo>
                <a:cubicBezTo>
                  <a:pt x="7673442" y="4646321"/>
                  <a:pt x="7674661" y="4641139"/>
                  <a:pt x="7675474" y="4637685"/>
                </a:cubicBezTo>
                <a:close/>
                <a:moveTo>
                  <a:pt x="4932198" y="4610253"/>
                </a:moveTo>
                <a:cubicBezTo>
                  <a:pt x="4935246" y="4610253"/>
                  <a:pt x="4939107" y="4610608"/>
                  <a:pt x="4943780" y="4611319"/>
                </a:cubicBezTo>
                <a:cubicBezTo>
                  <a:pt x="4948454" y="4612031"/>
                  <a:pt x="4953077" y="4613758"/>
                  <a:pt x="4957649" y="4616501"/>
                </a:cubicBezTo>
                <a:cubicBezTo>
                  <a:pt x="4962221" y="4619244"/>
                  <a:pt x="4966031" y="4623410"/>
                  <a:pt x="4969079" y="4628998"/>
                </a:cubicBezTo>
                <a:cubicBezTo>
                  <a:pt x="4972126" y="4634586"/>
                  <a:pt x="4973650" y="4642257"/>
                  <a:pt x="4973650" y="4652010"/>
                </a:cubicBezTo>
                <a:cubicBezTo>
                  <a:pt x="4973650" y="4667453"/>
                  <a:pt x="4969993" y="4678985"/>
                  <a:pt x="4962677" y="4686605"/>
                </a:cubicBezTo>
                <a:cubicBezTo>
                  <a:pt x="4955363" y="4694225"/>
                  <a:pt x="4943272" y="4698035"/>
                  <a:pt x="4926406" y="4698035"/>
                </a:cubicBezTo>
                <a:cubicBezTo>
                  <a:pt x="4923765" y="4698035"/>
                  <a:pt x="4921225" y="4697883"/>
                  <a:pt x="4918786" y="4697578"/>
                </a:cubicBezTo>
                <a:cubicBezTo>
                  <a:pt x="4916348" y="4697273"/>
                  <a:pt x="4914011" y="4697019"/>
                  <a:pt x="4911776" y="4696816"/>
                </a:cubicBezTo>
                <a:lnTo>
                  <a:pt x="4911776" y="4634332"/>
                </a:lnTo>
                <a:cubicBezTo>
                  <a:pt x="4911776" y="4623562"/>
                  <a:pt x="4913605" y="4616857"/>
                  <a:pt x="4917263" y="4614215"/>
                </a:cubicBezTo>
                <a:cubicBezTo>
                  <a:pt x="4920920" y="4611573"/>
                  <a:pt x="4925899" y="4610253"/>
                  <a:pt x="4932198" y="4610253"/>
                </a:cubicBezTo>
                <a:close/>
                <a:moveTo>
                  <a:pt x="4484523" y="4610253"/>
                </a:moveTo>
                <a:cubicBezTo>
                  <a:pt x="4488383" y="4610253"/>
                  <a:pt x="4492651" y="4610710"/>
                  <a:pt x="4497325" y="4611624"/>
                </a:cubicBezTo>
                <a:cubicBezTo>
                  <a:pt x="4501998" y="4612539"/>
                  <a:pt x="4506468" y="4614469"/>
                  <a:pt x="4510735" y="4617415"/>
                </a:cubicBezTo>
                <a:cubicBezTo>
                  <a:pt x="4515002" y="4620362"/>
                  <a:pt x="4518508" y="4624883"/>
                  <a:pt x="4521251" y="4630979"/>
                </a:cubicBezTo>
                <a:cubicBezTo>
                  <a:pt x="4523994" y="4637075"/>
                  <a:pt x="4525366" y="4645203"/>
                  <a:pt x="4525366" y="4655363"/>
                </a:cubicBezTo>
                <a:cubicBezTo>
                  <a:pt x="4525366" y="4670806"/>
                  <a:pt x="4521658" y="4682744"/>
                  <a:pt x="4514241" y="4691177"/>
                </a:cubicBezTo>
                <a:cubicBezTo>
                  <a:pt x="4506824" y="4699610"/>
                  <a:pt x="4494682" y="4703826"/>
                  <a:pt x="4477817" y="4703826"/>
                </a:cubicBezTo>
                <a:cubicBezTo>
                  <a:pt x="4472940" y="4703826"/>
                  <a:pt x="4468368" y="4703521"/>
                  <a:pt x="4464101" y="4702912"/>
                </a:cubicBezTo>
                <a:lnTo>
                  <a:pt x="4464101" y="4634332"/>
                </a:lnTo>
                <a:cubicBezTo>
                  <a:pt x="4464101" y="4623562"/>
                  <a:pt x="4465930" y="4616857"/>
                  <a:pt x="4469588" y="4614215"/>
                </a:cubicBezTo>
                <a:cubicBezTo>
                  <a:pt x="4473245" y="4611573"/>
                  <a:pt x="4478224" y="4610253"/>
                  <a:pt x="4484523" y="4610253"/>
                </a:cubicBezTo>
                <a:close/>
                <a:moveTo>
                  <a:pt x="3693948" y="4610253"/>
                </a:moveTo>
                <a:cubicBezTo>
                  <a:pt x="3696996" y="4610253"/>
                  <a:pt x="3700857" y="4610608"/>
                  <a:pt x="3705530" y="4611319"/>
                </a:cubicBezTo>
                <a:cubicBezTo>
                  <a:pt x="3710204" y="4612031"/>
                  <a:pt x="3714827" y="4613758"/>
                  <a:pt x="3719399" y="4616501"/>
                </a:cubicBezTo>
                <a:cubicBezTo>
                  <a:pt x="3723971" y="4619244"/>
                  <a:pt x="3727781" y="4623410"/>
                  <a:pt x="3730829" y="4628998"/>
                </a:cubicBezTo>
                <a:cubicBezTo>
                  <a:pt x="3733877" y="4634586"/>
                  <a:pt x="3735401" y="4642257"/>
                  <a:pt x="3735401" y="4652010"/>
                </a:cubicBezTo>
                <a:cubicBezTo>
                  <a:pt x="3735401" y="4667453"/>
                  <a:pt x="3731743" y="4678985"/>
                  <a:pt x="3724428" y="4686605"/>
                </a:cubicBezTo>
                <a:cubicBezTo>
                  <a:pt x="3717113" y="4694225"/>
                  <a:pt x="3705022" y="4698035"/>
                  <a:pt x="3688156" y="4698035"/>
                </a:cubicBezTo>
                <a:cubicBezTo>
                  <a:pt x="3685515" y="4698035"/>
                  <a:pt x="3682975" y="4697883"/>
                  <a:pt x="3680537" y="4697578"/>
                </a:cubicBezTo>
                <a:cubicBezTo>
                  <a:pt x="3678098" y="4697273"/>
                  <a:pt x="3675762" y="4697019"/>
                  <a:pt x="3673526" y="4696816"/>
                </a:cubicBezTo>
                <a:lnTo>
                  <a:pt x="3673526" y="4634332"/>
                </a:lnTo>
                <a:cubicBezTo>
                  <a:pt x="3673526" y="4623562"/>
                  <a:pt x="3675355" y="4616857"/>
                  <a:pt x="3679013" y="4614215"/>
                </a:cubicBezTo>
                <a:cubicBezTo>
                  <a:pt x="3682670" y="4611573"/>
                  <a:pt x="3687649" y="4610253"/>
                  <a:pt x="3693948" y="4610253"/>
                </a:cubicBezTo>
                <a:close/>
                <a:moveTo>
                  <a:pt x="8982989" y="4606900"/>
                </a:moveTo>
                <a:cubicBezTo>
                  <a:pt x="8997213" y="4606493"/>
                  <a:pt x="9008846" y="4610354"/>
                  <a:pt x="9017888" y="4618482"/>
                </a:cubicBezTo>
                <a:cubicBezTo>
                  <a:pt x="9026931" y="4626610"/>
                  <a:pt x="9033688" y="4637786"/>
                  <a:pt x="9038158" y="4652010"/>
                </a:cubicBezTo>
                <a:cubicBezTo>
                  <a:pt x="9042628" y="4666234"/>
                  <a:pt x="9044864" y="4682693"/>
                  <a:pt x="9044864" y="4701388"/>
                </a:cubicBezTo>
                <a:cubicBezTo>
                  <a:pt x="9044864" y="4710735"/>
                  <a:pt x="9043949" y="4720336"/>
                  <a:pt x="9042120" y="4730191"/>
                </a:cubicBezTo>
                <a:cubicBezTo>
                  <a:pt x="9040292" y="4740047"/>
                  <a:pt x="9037244" y="4749140"/>
                  <a:pt x="9032976" y="4757471"/>
                </a:cubicBezTo>
                <a:cubicBezTo>
                  <a:pt x="9028710" y="4765802"/>
                  <a:pt x="9023020" y="4772559"/>
                  <a:pt x="9015908" y="4777740"/>
                </a:cubicBezTo>
                <a:cubicBezTo>
                  <a:pt x="9008796" y="4782922"/>
                  <a:pt x="8999956" y="4785513"/>
                  <a:pt x="8989390" y="4785513"/>
                </a:cubicBezTo>
                <a:cubicBezTo>
                  <a:pt x="8977808" y="4785513"/>
                  <a:pt x="8968054" y="4782566"/>
                  <a:pt x="8960130" y="4776673"/>
                </a:cubicBezTo>
                <a:cubicBezTo>
                  <a:pt x="8952204" y="4770781"/>
                  <a:pt x="8945905" y="4763059"/>
                  <a:pt x="8941232" y="4753509"/>
                </a:cubicBezTo>
                <a:cubicBezTo>
                  <a:pt x="8936558" y="4743958"/>
                  <a:pt x="8933154" y="4733798"/>
                  <a:pt x="8931020" y="4723029"/>
                </a:cubicBezTo>
                <a:cubicBezTo>
                  <a:pt x="8928887" y="4712259"/>
                  <a:pt x="8927820" y="4702099"/>
                  <a:pt x="8927820" y="4692549"/>
                </a:cubicBezTo>
                <a:cubicBezTo>
                  <a:pt x="8927820" y="4683201"/>
                  <a:pt x="8928734" y="4673549"/>
                  <a:pt x="8930564" y="4663593"/>
                </a:cubicBezTo>
                <a:cubicBezTo>
                  <a:pt x="8932392" y="4653636"/>
                  <a:pt x="8935440" y="4644441"/>
                  <a:pt x="8939708" y="4636008"/>
                </a:cubicBezTo>
                <a:cubicBezTo>
                  <a:pt x="8943975" y="4627575"/>
                  <a:pt x="8949664" y="4620667"/>
                  <a:pt x="8956776" y="4615282"/>
                </a:cubicBezTo>
                <a:cubicBezTo>
                  <a:pt x="8963888" y="4609897"/>
                  <a:pt x="8972626" y="4607103"/>
                  <a:pt x="8982989" y="4606900"/>
                </a:cubicBezTo>
                <a:close/>
                <a:moveTo>
                  <a:pt x="2725065" y="4606900"/>
                </a:moveTo>
                <a:cubicBezTo>
                  <a:pt x="2739289" y="4606493"/>
                  <a:pt x="2750922" y="4610354"/>
                  <a:pt x="2759965" y="4618482"/>
                </a:cubicBezTo>
                <a:cubicBezTo>
                  <a:pt x="2769007" y="4626610"/>
                  <a:pt x="2775763" y="4637786"/>
                  <a:pt x="2780234" y="4652010"/>
                </a:cubicBezTo>
                <a:cubicBezTo>
                  <a:pt x="2784704" y="4666234"/>
                  <a:pt x="2786939" y="4682693"/>
                  <a:pt x="2786939" y="4701388"/>
                </a:cubicBezTo>
                <a:cubicBezTo>
                  <a:pt x="2786939" y="4710735"/>
                  <a:pt x="2786025" y="4720336"/>
                  <a:pt x="2784196" y="4730191"/>
                </a:cubicBezTo>
                <a:cubicBezTo>
                  <a:pt x="2782367" y="4740047"/>
                  <a:pt x="2779319" y="4749140"/>
                  <a:pt x="2775052" y="4757471"/>
                </a:cubicBezTo>
                <a:cubicBezTo>
                  <a:pt x="2770785" y="4765802"/>
                  <a:pt x="2765095" y="4772559"/>
                  <a:pt x="2757983" y="4777740"/>
                </a:cubicBezTo>
                <a:cubicBezTo>
                  <a:pt x="2750871" y="4782922"/>
                  <a:pt x="2742032" y="4785513"/>
                  <a:pt x="2731466" y="4785513"/>
                </a:cubicBezTo>
                <a:cubicBezTo>
                  <a:pt x="2719883" y="4785513"/>
                  <a:pt x="2710130" y="4782566"/>
                  <a:pt x="2702205" y="4776673"/>
                </a:cubicBezTo>
                <a:cubicBezTo>
                  <a:pt x="2694280" y="4770781"/>
                  <a:pt x="2687981" y="4763059"/>
                  <a:pt x="2683307" y="4753509"/>
                </a:cubicBezTo>
                <a:cubicBezTo>
                  <a:pt x="2678634" y="4743958"/>
                  <a:pt x="2675230" y="4733798"/>
                  <a:pt x="2673096" y="4723029"/>
                </a:cubicBezTo>
                <a:cubicBezTo>
                  <a:pt x="2670963" y="4712259"/>
                  <a:pt x="2669896" y="4702099"/>
                  <a:pt x="2669896" y="4692549"/>
                </a:cubicBezTo>
                <a:cubicBezTo>
                  <a:pt x="2669896" y="4683201"/>
                  <a:pt x="2670811" y="4673549"/>
                  <a:pt x="2672639" y="4663593"/>
                </a:cubicBezTo>
                <a:cubicBezTo>
                  <a:pt x="2674468" y="4653636"/>
                  <a:pt x="2677516" y="4644441"/>
                  <a:pt x="2681783" y="4636008"/>
                </a:cubicBezTo>
                <a:cubicBezTo>
                  <a:pt x="2686050" y="4627575"/>
                  <a:pt x="2691740" y="4620667"/>
                  <a:pt x="2698852" y="4615282"/>
                </a:cubicBezTo>
                <a:cubicBezTo>
                  <a:pt x="2705964" y="4609897"/>
                  <a:pt x="2714702" y="4607103"/>
                  <a:pt x="2725065" y="4606900"/>
                </a:cubicBezTo>
                <a:close/>
                <a:moveTo>
                  <a:pt x="1905915" y="4606900"/>
                </a:moveTo>
                <a:cubicBezTo>
                  <a:pt x="1920139" y="4606493"/>
                  <a:pt x="1931772" y="4610354"/>
                  <a:pt x="1940815" y="4618482"/>
                </a:cubicBezTo>
                <a:cubicBezTo>
                  <a:pt x="1949857" y="4626610"/>
                  <a:pt x="1956613" y="4637786"/>
                  <a:pt x="1961083" y="4652010"/>
                </a:cubicBezTo>
                <a:cubicBezTo>
                  <a:pt x="1965554" y="4666234"/>
                  <a:pt x="1967789" y="4682693"/>
                  <a:pt x="1967789" y="4701388"/>
                </a:cubicBezTo>
                <a:cubicBezTo>
                  <a:pt x="1967789" y="4710735"/>
                  <a:pt x="1966875" y="4720336"/>
                  <a:pt x="1965046" y="4730191"/>
                </a:cubicBezTo>
                <a:cubicBezTo>
                  <a:pt x="1963217" y="4740047"/>
                  <a:pt x="1960169" y="4749140"/>
                  <a:pt x="1955902" y="4757471"/>
                </a:cubicBezTo>
                <a:cubicBezTo>
                  <a:pt x="1951635" y="4765802"/>
                  <a:pt x="1945945" y="4772559"/>
                  <a:pt x="1938833" y="4777740"/>
                </a:cubicBezTo>
                <a:cubicBezTo>
                  <a:pt x="1931721" y="4782922"/>
                  <a:pt x="1922882" y="4785513"/>
                  <a:pt x="1912316" y="4785513"/>
                </a:cubicBezTo>
                <a:cubicBezTo>
                  <a:pt x="1900733" y="4785513"/>
                  <a:pt x="1890980" y="4782566"/>
                  <a:pt x="1883055" y="4776673"/>
                </a:cubicBezTo>
                <a:cubicBezTo>
                  <a:pt x="1875130" y="4770781"/>
                  <a:pt x="1868831" y="4763059"/>
                  <a:pt x="1864157" y="4753509"/>
                </a:cubicBezTo>
                <a:cubicBezTo>
                  <a:pt x="1859484" y="4743958"/>
                  <a:pt x="1856080" y="4733798"/>
                  <a:pt x="1853946" y="4723029"/>
                </a:cubicBezTo>
                <a:cubicBezTo>
                  <a:pt x="1851813" y="4712259"/>
                  <a:pt x="1850746" y="4702099"/>
                  <a:pt x="1850746" y="4692549"/>
                </a:cubicBezTo>
                <a:cubicBezTo>
                  <a:pt x="1850746" y="4683201"/>
                  <a:pt x="1851660" y="4673549"/>
                  <a:pt x="1853489" y="4663593"/>
                </a:cubicBezTo>
                <a:cubicBezTo>
                  <a:pt x="1855318" y="4653636"/>
                  <a:pt x="1858366" y="4644441"/>
                  <a:pt x="1862633" y="4636008"/>
                </a:cubicBezTo>
                <a:cubicBezTo>
                  <a:pt x="1866900" y="4627575"/>
                  <a:pt x="1872590" y="4620667"/>
                  <a:pt x="1879702" y="4615282"/>
                </a:cubicBezTo>
                <a:cubicBezTo>
                  <a:pt x="1886814" y="4609897"/>
                  <a:pt x="1895551" y="4607103"/>
                  <a:pt x="1905915" y="4606900"/>
                </a:cubicBezTo>
                <a:close/>
                <a:moveTo>
                  <a:pt x="9369704" y="4589526"/>
                </a:moveTo>
                <a:lnTo>
                  <a:pt x="9369704" y="4612996"/>
                </a:lnTo>
                <a:cubicBezTo>
                  <a:pt x="9371940" y="4612793"/>
                  <a:pt x="9375546" y="4612640"/>
                  <a:pt x="9380524" y="4612539"/>
                </a:cubicBezTo>
                <a:cubicBezTo>
                  <a:pt x="9385504" y="4612437"/>
                  <a:pt x="9389618" y="4612285"/>
                  <a:pt x="9392869" y="4612081"/>
                </a:cubicBezTo>
                <a:cubicBezTo>
                  <a:pt x="9392462" y="4614723"/>
                  <a:pt x="9392158" y="4618584"/>
                  <a:pt x="9391954" y="4623664"/>
                </a:cubicBezTo>
                <a:cubicBezTo>
                  <a:pt x="9391752" y="4628744"/>
                  <a:pt x="9391650" y="4634027"/>
                  <a:pt x="9391650" y="4639513"/>
                </a:cubicBezTo>
                <a:lnTo>
                  <a:pt x="9392260" y="4756252"/>
                </a:lnTo>
                <a:cubicBezTo>
                  <a:pt x="9392260" y="4764380"/>
                  <a:pt x="9391396" y="4770273"/>
                  <a:pt x="9389668" y="4773930"/>
                </a:cubicBezTo>
                <a:cubicBezTo>
                  <a:pt x="9387942" y="4777588"/>
                  <a:pt x="9385504" y="4779925"/>
                  <a:pt x="9382354" y="4780941"/>
                </a:cubicBezTo>
                <a:cubicBezTo>
                  <a:pt x="9379204" y="4781957"/>
                  <a:pt x="9375292" y="4782566"/>
                  <a:pt x="9370618" y="4782769"/>
                </a:cubicBezTo>
                <a:lnTo>
                  <a:pt x="9370618" y="4802886"/>
                </a:lnTo>
                <a:lnTo>
                  <a:pt x="9440113" y="4802886"/>
                </a:lnTo>
                <a:lnTo>
                  <a:pt x="9440113" y="4779417"/>
                </a:lnTo>
                <a:cubicBezTo>
                  <a:pt x="9438081" y="4779417"/>
                  <a:pt x="9434576" y="4779467"/>
                  <a:pt x="9429597" y="4779569"/>
                </a:cubicBezTo>
                <a:cubicBezTo>
                  <a:pt x="9424619" y="4779671"/>
                  <a:pt x="9420504" y="4779925"/>
                  <a:pt x="9417253" y="4780331"/>
                </a:cubicBezTo>
                <a:cubicBezTo>
                  <a:pt x="9417660" y="4777689"/>
                  <a:pt x="9417964" y="4773829"/>
                  <a:pt x="9418168" y="4768749"/>
                </a:cubicBezTo>
                <a:cubicBezTo>
                  <a:pt x="9418370" y="4763669"/>
                  <a:pt x="9418472" y="4758385"/>
                  <a:pt x="9418472" y="4752899"/>
                </a:cubicBezTo>
                <a:lnTo>
                  <a:pt x="9417862" y="4658411"/>
                </a:lnTo>
                <a:lnTo>
                  <a:pt x="9418168" y="4658411"/>
                </a:lnTo>
                <a:cubicBezTo>
                  <a:pt x="9421012" y="4662475"/>
                  <a:pt x="9423857" y="4666437"/>
                  <a:pt x="9426702" y="4670298"/>
                </a:cubicBezTo>
                <a:cubicBezTo>
                  <a:pt x="9429546" y="4674159"/>
                  <a:pt x="9432290" y="4677817"/>
                  <a:pt x="9434931" y="4681271"/>
                </a:cubicBezTo>
                <a:lnTo>
                  <a:pt x="9532468" y="4805934"/>
                </a:lnTo>
                <a:lnTo>
                  <a:pt x="9558376" y="4805934"/>
                </a:lnTo>
                <a:lnTo>
                  <a:pt x="9558376" y="4636161"/>
                </a:lnTo>
                <a:cubicBezTo>
                  <a:pt x="9558376" y="4627829"/>
                  <a:pt x="9559239" y="4621886"/>
                  <a:pt x="9560966" y="4618330"/>
                </a:cubicBezTo>
                <a:cubicBezTo>
                  <a:pt x="9562693" y="4614774"/>
                  <a:pt x="9565183" y="4612488"/>
                  <a:pt x="9568434" y="4611472"/>
                </a:cubicBezTo>
                <a:cubicBezTo>
                  <a:pt x="9571685" y="4610456"/>
                  <a:pt x="9575546" y="4609846"/>
                  <a:pt x="9580016" y="4609643"/>
                </a:cubicBezTo>
                <a:lnTo>
                  <a:pt x="9580016" y="4589526"/>
                </a:lnTo>
                <a:lnTo>
                  <a:pt x="9510522" y="4589526"/>
                </a:lnTo>
                <a:lnTo>
                  <a:pt x="9510522" y="4612996"/>
                </a:lnTo>
                <a:cubicBezTo>
                  <a:pt x="9512757" y="4612793"/>
                  <a:pt x="9516313" y="4612640"/>
                  <a:pt x="9521190" y="4612539"/>
                </a:cubicBezTo>
                <a:cubicBezTo>
                  <a:pt x="9526067" y="4612437"/>
                  <a:pt x="9530130" y="4612285"/>
                  <a:pt x="9533382" y="4612081"/>
                </a:cubicBezTo>
                <a:cubicBezTo>
                  <a:pt x="9533178" y="4614723"/>
                  <a:pt x="9532975" y="4618584"/>
                  <a:pt x="9532772" y="4623664"/>
                </a:cubicBezTo>
                <a:cubicBezTo>
                  <a:pt x="9532570" y="4628744"/>
                  <a:pt x="9532468" y="4634027"/>
                  <a:pt x="9532468" y="4639513"/>
                </a:cubicBezTo>
                <a:lnTo>
                  <a:pt x="9532468" y="4736135"/>
                </a:lnTo>
                <a:lnTo>
                  <a:pt x="9532162" y="4736135"/>
                </a:lnTo>
                <a:cubicBezTo>
                  <a:pt x="9529724" y="4732681"/>
                  <a:pt x="9526828" y="4728617"/>
                  <a:pt x="9523476" y="4723943"/>
                </a:cubicBezTo>
                <a:cubicBezTo>
                  <a:pt x="9520123" y="4719269"/>
                  <a:pt x="9515906" y="4713681"/>
                  <a:pt x="9510826" y="4707179"/>
                </a:cubicBezTo>
                <a:lnTo>
                  <a:pt x="9417558" y="4589526"/>
                </a:lnTo>
                <a:close/>
                <a:moveTo>
                  <a:pt x="8513064" y="4589526"/>
                </a:moveTo>
                <a:lnTo>
                  <a:pt x="8513064" y="4612996"/>
                </a:lnTo>
                <a:cubicBezTo>
                  <a:pt x="8515300" y="4612793"/>
                  <a:pt x="8518855" y="4612640"/>
                  <a:pt x="8523732" y="4612539"/>
                </a:cubicBezTo>
                <a:cubicBezTo>
                  <a:pt x="8528608" y="4612437"/>
                  <a:pt x="8532673" y="4612285"/>
                  <a:pt x="8535924" y="4612081"/>
                </a:cubicBezTo>
                <a:cubicBezTo>
                  <a:pt x="8535721" y="4614723"/>
                  <a:pt x="8535467" y="4618584"/>
                  <a:pt x="8535162" y="4623664"/>
                </a:cubicBezTo>
                <a:cubicBezTo>
                  <a:pt x="8534857" y="4628744"/>
                  <a:pt x="8534704" y="4634027"/>
                  <a:pt x="8534704" y="4639513"/>
                </a:cubicBezTo>
                <a:lnTo>
                  <a:pt x="8534704" y="4756252"/>
                </a:lnTo>
                <a:cubicBezTo>
                  <a:pt x="8534704" y="4764380"/>
                  <a:pt x="8533841" y="4770273"/>
                  <a:pt x="8532114" y="4773930"/>
                </a:cubicBezTo>
                <a:cubicBezTo>
                  <a:pt x="8530387" y="4777588"/>
                  <a:pt x="8527948" y="4779925"/>
                  <a:pt x="8524798" y="4780941"/>
                </a:cubicBezTo>
                <a:cubicBezTo>
                  <a:pt x="8521649" y="4781957"/>
                  <a:pt x="8517738" y="4782566"/>
                  <a:pt x="8513064" y="4782769"/>
                </a:cubicBezTo>
                <a:lnTo>
                  <a:pt x="8513064" y="4802886"/>
                </a:lnTo>
                <a:lnTo>
                  <a:pt x="8600542" y="4802886"/>
                </a:lnTo>
                <a:lnTo>
                  <a:pt x="8600542" y="4779417"/>
                </a:lnTo>
                <a:cubicBezTo>
                  <a:pt x="8598510" y="4779417"/>
                  <a:pt x="8595004" y="4779467"/>
                  <a:pt x="8590026" y="4779569"/>
                </a:cubicBezTo>
                <a:cubicBezTo>
                  <a:pt x="8585047" y="4779671"/>
                  <a:pt x="8580932" y="4779925"/>
                  <a:pt x="8577681" y="4780331"/>
                </a:cubicBezTo>
                <a:cubicBezTo>
                  <a:pt x="8578088" y="4777689"/>
                  <a:pt x="8578392" y="4773829"/>
                  <a:pt x="8578596" y="4768749"/>
                </a:cubicBezTo>
                <a:cubicBezTo>
                  <a:pt x="8578799" y="4763669"/>
                  <a:pt x="8578901" y="4758385"/>
                  <a:pt x="8578901" y="4752899"/>
                </a:cubicBezTo>
                <a:lnTo>
                  <a:pt x="8578901" y="4636161"/>
                </a:lnTo>
                <a:cubicBezTo>
                  <a:pt x="8578901" y="4627829"/>
                  <a:pt x="8579764" y="4621886"/>
                  <a:pt x="8581492" y="4618330"/>
                </a:cubicBezTo>
                <a:cubicBezTo>
                  <a:pt x="8583218" y="4614774"/>
                  <a:pt x="8585708" y="4612488"/>
                  <a:pt x="8588959" y="4611472"/>
                </a:cubicBezTo>
                <a:cubicBezTo>
                  <a:pt x="8592210" y="4610456"/>
                  <a:pt x="8596072" y="4609846"/>
                  <a:pt x="8600542" y="4609643"/>
                </a:cubicBezTo>
                <a:lnTo>
                  <a:pt x="8600542" y="4589526"/>
                </a:lnTo>
                <a:close/>
                <a:moveTo>
                  <a:pt x="8047025" y="4589526"/>
                </a:moveTo>
                <a:lnTo>
                  <a:pt x="8045501" y="4658411"/>
                </a:lnTo>
                <a:lnTo>
                  <a:pt x="8065618" y="4658411"/>
                </a:lnTo>
                <a:cubicBezTo>
                  <a:pt x="8065618" y="4641952"/>
                  <a:pt x="8068971" y="4629861"/>
                  <a:pt x="8075676" y="4622140"/>
                </a:cubicBezTo>
                <a:cubicBezTo>
                  <a:pt x="8082381" y="4614418"/>
                  <a:pt x="8091526" y="4610456"/>
                  <a:pt x="8103108" y="4610253"/>
                </a:cubicBezTo>
                <a:lnTo>
                  <a:pt x="8117129" y="4610253"/>
                </a:lnTo>
                <a:lnTo>
                  <a:pt x="8117129" y="4756252"/>
                </a:lnTo>
                <a:cubicBezTo>
                  <a:pt x="8117129" y="4764380"/>
                  <a:pt x="8116265" y="4770273"/>
                  <a:pt x="8114538" y="4773930"/>
                </a:cubicBezTo>
                <a:cubicBezTo>
                  <a:pt x="8112811" y="4777588"/>
                  <a:pt x="8110373" y="4779925"/>
                  <a:pt x="8107223" y="4780941"/>
                </a:cubicBezTo>
                <a:cubicBezTo>
                  <a:pt x="8104073" y="4781957"/>
                  <a:pt x="8100162" y="4782566"/>
                  <a:pt x="8095488" y="4782769"/>
                </a:cubicBezTo>
                <a:lnTo>
                  <a:pt x="8095488" y="4802886"/>
                </a:lnTo>
                <a:lnTo>
                  <a:pt x="8184490" y="4802886"/>
                </a:lnTo>
                <a:lnTo>
                  <a:pt x="8184490" y="4779417"/>
                </a:lnTo>
                <a:cubicBezTo>
                  <a:pt x="8182458" y="4779417"/>
                  <a:pt x="8178749" y="4779467"/>
                  <a:pt x="8173364" y="4779569"/>
                </a:cubicBezTo>
                <a:cubicBezTo>
                  <a:pt x="8167980" y="4779671"/>
                  <a:pt x="8163560" y="4779925"/>
                  <a:pt x="8160106" y="4780331"/>
                </a:cubicBezTo>
                <a:cubicBezTo>
                  <a:pt x="8160512" y="4777689"/>
                  <a:pt x="8160817" y="4773829"/>
                  <a:pt x="8161020" y="4768749"/>
                </a:cubicBezTo>
                <a:cubicBezTo>
                  <a:pt x="8161223" y="4763669"/>
                  <a:pt x="8161325" y="4758385"/>
                  <a:pt x="8161325" y="4752899"/>
                </a:cubicBezTo>
                <a:lnTo>
                  <a:pt x="8161325" y="4609948"/>
                </a:lnTo>
                <a:lnTo>
                  <a:pt x="8175955" y="4609948"/>
                </a:lnTo>
                <a:cubicBezTo>
                  <a:pt x="8187538" y="4609745"/>
                  <a:pt x="8196681" y="4613656"/>
                  <a:pt x="8203387" y="4621683"/>
                </a:cubicBezTo>
                <a:cubicBezTo>
                  <a:pt x="8210093" y="4629709"/>
                  <a:pt x="8213445" y="4641952"/>
                  <a:pt x="8213445" y="4658411"/>
                </a:cubicBezTo>
                <a:lnTo>
                  <a:pt x="8233562" y="4658411"/>
                </a:lnTo>
                <a:lnTo>
                  <a:pt x="8231734" y="4589526"/>
                </a:lnTo>
                <a:close/>
                <a:moveTo>
                  <a:pt x="7132625" y="4589526"/>
                </a:moveTo>
                <a:lnTo>
                  <a:pt x="7131101" y="4658411"/>
                </a:lnTo>
                <a:lnTo>
                  <a:pt x="7151218" y="4658411"/>
                </a:lnTo>
                <a:cubicBezTo>
                  <a:pt x="7151218" y="4641952"/>
                  <a:pt x="7154571" y="4629861"/>
                  <a:pt x="7161276" y="4622140"/>
                </a:cubicBezTo>
                <a:cubicBezTo>
                  <a:pt x="7167981" y="4614418"/>
                  <a:pt x="7177126" y="4610456"/>
                  <a:pt x="7188708" y="4610253"/>
                </a:cubicBezTo>
                <a:lnTo>
                  <a:pt x="7202729" y="4610253"/>
                </a:lnTo>
                <a:lnTo>
                  <a:pt x="7202729" y="4756252"/>
                </a:lnTo>
                <a:cubicBezTo>
                  <a:pt x="7202729" y="4764380"/>
                  <a:pt x="7201865" y="4770273"/>
                  <a:pt x="7200138" y="4773930"/>
                </a:cubicBezTo>
                <a:cubicBezTo>
                  <a:pt x="7198411" y="4777588"/>
                  <a:pt x="7195973" y="4779925"/>
                  <a:pt x="7192823" y="4780941"/>
                </a:cubicBezTo>
                <a:cubicBezTo>
                  <a:pt x="7189673" y="4781957"/>
                  <a:pt x="7185762" y="4782566"/>
                  <a:pt x="7181088" y="4782769"/>
                </a:cubicBezTo>
                <a:lnTo>
                  <a:pt x="7181088" y="4802886"/>
                </a:lnTo>
                <a:lnTo>
                  <a:pt x="7270090" y="4802886"/>
                </a:lnTo>
                <a:lnTo>
                  <a:pt x="7270090" y="4779417"/>
                </a:lnTo>
                <a:cubicBezTo>
                  <a:pt x="7268058" y="4779417"/>
                  <a:pt x="7264349" y="4779467"/>
                  <a:pt x="7258964" y="4779569"/>
                </a:cubicBezTo>
                <a:cubicBezTo>
                  <a:pt x="7253580" y="4779671"/>
                  <a:pt x="7249160" y="4779925"/>
                  <a:pt x="7245706" y="4780331"/>
                </a:cubicBezTo>
                <a:cubicBezTo>
                  <a:pt x="7246112" y="4777689"/>
                  <a:pt x="7246417" y="4773829"/>
                  <a:pt x="7246620" y="4768749"/>
                </a:cubicBezTo>
                <a:cubicBezTo>
                  <a:pt x="7246823" y="4763669"/>
                  <a:pt x="7246925" y="4758385"/>
                  <a:pt x="7246925" y="4752899"/>
                </a:cubicBezTo>
                <a:lnTo>
                  <a:pt x="7246925" y="4609948"/>
                </a:lnTo>
                <a:lnTo>
                  <a:pt x="7261555" y="4609948"/>
                </a:lnTo>
                <a:cubicBezTo>
                  <a:pt x="7273138" y="4609745"/>
                  <a:pt x="7282281" y="4613656"/>
                  <a:pt x="7288987" y="4621683"/>
                </a:cubicBezTo>
                <a:cubicBezTo>
                  <a:pt x="7295693" y="4629709"/>
                  <a:pt x="7299045" y="4641952"/>
                  <a:pt x="7299045" y="4658411"/>
                </a:cubicBezTo>
                <a:lnTo>
                  <a:pt x="7319162" y="4658411"/>
                </a:lnTo>
                <a:lnTo>
                  <a:pt x="7317334" y="4589526"/>
                </a:lnTo>
                <a:close/>
                <a:moveTo>
                  <a:pt x="6693789" y="4589526"/>
                </a:moveTo>
                <a:lnTo>
                  <a:pt x="6693789" y="4612996"/>
                </a:lnTo>
                <a:cubicBezTo>
                  <a:pt x="6696025" y="4612793"/>
                  <a:pt x="6699580" y="4612640"/>
                  <a:pt x="6704457" y="4612539"/>
                </a:cubicBezTo>
                <a:cubicBezTo>
                  <a:pt x="6709334" y="4612437"/>
                  <a:pt x="6713398" y="4612285"/>
                  <a:pt x="6716649" y="4612081"/>
                </a:cubicBezTo>
                <a:cubicBezTo>
                  <a:pt x="6716446" y="4614723"/>
                  <a:pt x="6716192" y="4618584"/>
                  <a:pt x="6715887" y="4623664"/>
                </a:cubicBezTo>
                <a:cubicBezTo>
                  <a:pt x="6715582" y="4628744"/>
                  <a:pt x="6715430" y="4634027"/>
                  <a:pt x="6715430" y="4639513"/>
                </a:cubicBezTo>
                <a:lnTo>
                  <a:pt x="6715430" y="4756252"/>
                </a:lnTo>
                <a:cubicBezTo>
                  <a:pt x="6715430" y="4764380"/>
                  <a:pt x="6714566" y="4770273"/>
                  <a:pt x="6712839" y="4773930"/>
                </a:cubicBezTo>
                <a:cubicBezTo>
                  <a:pt x="6711112" y="4777588"/>
                  <a:pt x="6708673" y="4779925"/>
                  <a:pt x="6705524" y="4780941"/>
                </a:cubicBezTo>
                <a:cubicBezTo>
                  <a:pt x="6702374" y="4781957"/>
                  <a:pt x="6698463" y="4782566"/>
                  <a:pt x="6693789" y="4782769"/>
                </a:cubicBezTo>
                <a:lnTo>
                  <a:pt x="6693789" y="4802886"/>
                </a:lnTo>
                <a:lnTo>
                  <a:pt x="6854723" y="4802886"/>
                </a:lnTo>
                <a:lnTo>
                  <a:pt x="6856247" y="4735830"/>
                </a:lnTo>
                <a:lnTo>
                  <a:pt x="6836435" y="4735830"/>
                </a:lnTo>
                <a:cubicBezTo>
                  <a:pt x="6836435" y="4746803"/>
                  <a:pt x="6834606" y="4755490"/>
                  <a:pt x="6830949" y="4761891"/>
                </a:cubicBezTo>
                <a:cubicBezTo>
                  <a:pt x="6827292" y="4768291"/>
                  <a:pt x="6822618" y="4772863"/>
                  <a:pt x="6816928" y="4775607"/>
                </a:cubicBezTo>
                <a:cubicBezTo>
                  <a:pt x="6811239" y="4778350"/>
                  <a:pt x="6805346" y="4779721"/>
                  <a:pt x="6799250" y="4779721"/>
                </a:cubicBezTo>
                <a:lnTo>
                  <a:pt x="6758406" y="4779721"/>
                </a:lnTo>
                <a:cubicBezTo>
                  <a:pt x="6758813" y="4777080"/>
                  <a:pt x="6759118" y="4773321"/>
                  <a:pt x="6759321" y="4768444"/>
                </a:cubicBezTo>
                <a:cubicBezTo>
                  <a:pt x="6759524" y="4763567"/>
                  <a:pt x="6759626" y="4758385"/>
                  <a:pt x="6759626" y="4752899"/>
                </a:cubicBezTo>
                <a:lnTo>
                  <a:pt x="6759626" y="4702912"/>
                </a:lnTo>
                <a:lnTo>
                  <a:pt x="6767551" y="4702607"/>
                </a:lnTo>
                <a:cubicBezTo>
                  <a:pt x="6773037" y="4702404"/>
                  <a:pt x="6778066" y="4702810"/>
                  <a:pt x="6782638" y="4703826"/>
                </a:cubicBezTo>
                <a:cubicBezTo>
                  <a:pt x="6787210" y="4704842"/>
                  <a:pt x="6790817" y="4707230"/>
                  <a:pt x="6793459" y="4710989"/>
                </a:cubicBezTo>
                <a:cubicBezTo>
                  <a:pt x="6796100" y="4714748"/>
                  <a:pt x="6797421" y="4720895"/>
                  <a:pt x="6797421" y="4729429"/>
                </a:cubicBezTo>
                <a:lnTo>
                  <a:pt x="6817538" y="4729429"/>
                </a:lnTo>
                <a:lnTo>
                  <a:pt x="6817538" y="4655363"/>
                </a:lnTo>
                <a:lnTo>
                  <a:pt x="6794068" y="4655363"/>
                </a:lnTo>
                <a:lnTo>
                  <a:pt x="6795287" y="4681881"/>
                </a:lnTo>
                <a:lnTo>
                  <a:pt x="6759626" y="4681881"/>
                </a:lnTo>
                <a:lnTo>
                  <a:pt x="6759626" y="4636161"/>
                </a:lnTo>
                <a:cubicBezTo>
                  <a:pt x="6759626" y="4628236"/>
                  <a:pt x="6760438" y="4622394"/>
                  <a:pt x="6762064" y="4618635"/>
                </a:cubicBezTo>
                <a:cubicBezTo>
                  <a:pt x="6763690" y="4614875"/>
                  <a:pt x="6766027" y="4612437"/>
                  <a:pt x="6769075" y="4611319"/>
                </a:cubicBezTo>
                <a:cubicBezTo>
                  <a:pt x="6772122" y="4610202"/>
                  <a:pt x="6775780" y="4609643"/>
                  <a:pt x="6780047" y="4609643"/>
                </a:cubicBezTo>
                <a:lnTo>
                  <a:pt x="6791020" y="4609338"/>
                </a:lnTo>
                <a:cubicBezTo>
                  <a:pt x="6796506" y="4609135"/>
                  <a:pt x="6802095" y="4609999"/>
                  <a:pt x="6807784" y="4611929"/>
                </a:cubicBezTo>
                <a:cubicBezTo>
                  <a:pt x="6813473" y="4613859"/>
                  <a:pt x="6818249" y="4617669"/>
                  <a:pt x="6822110" y="4623359"/>
                </a:cubicBezTo>
                <a:cubicBezTo>
                  <a:pt x="6825970" y="4629049"/>
                  <a:pt x="6827901" y="4637481"/>
                  <a:pt x="6827901" y="4648657"/>
                </a:cubicBezTo>
                <a:lnTo>
                  <a:pt x="6848018" y="4648657"/>
                </a:lnTo>
                <a:lnTo>
                  <a:pt x="6846189" y="4589526"/>
                </a:lnTo>
                <a:close/>
                <a:moveTo>
                  <a:pt x="6197880" y="4589526"/>
                </a:moveTo>
                <a:lnTo>
                  <a:pt x="6197880" y="4612996"/>
                </a:lnTo>
                <a:cubicBezTo>
                  <a:pt x="6200115" y="4612793"/>
                  <a:pt x="6203722" y="4612640"/>
                  <a:pt x="6208700" y="4612539"/>
                </a:cubicBezTo>
                <a:cubicBezTo>
                  <a:pt x="6213678" y="4612437"/>
                  <a:pt x="6217793" y="4612285"/>
                  <a:pt x="6221044" y="4612081"/>
                </a:cubicBezTo>
                <a:cubicBezTo>
                  <a:pt x="6220638" y="4614723"/>
                  <a:pt x="6220333" y="4618584"/>
                  <a:pt x="6220130" y="4623664"/>
                </a:cubicBezTo>
                <a:cubicBezTo>
                  <a:pt x="6219926" y="4628744"/>
                  <a:pt x="6219825" y="4634027"/>
                  <a:pt x="6219825" y="4639513"/>
                </a:cubicBezTo>
                <a:lnTo>
                  <a:pt x="6220435" y="4756252"/>
                </a:lnTo>
                <a:cubicBezTo>
                  <a:pt x="6220435" y="4764380"/>
                  <a:pt x="6219571" y="4770273"/>
                  <a:pt x="6217844" y="4773930"/>
                </a:cubicBezTo>
                <a:cubicBezTo>
                  <a:pt x="6216117" y="4777588"/>
                  <a:pt x="6213678" y="4779925"/>
                  <a:pt x="6210529" y="4780941"/>
                </a:cubicBezTo>
                <a:cubicBezTo>
                  <a:pt x="6207380" y="4781957"/>
                  <a:pt x="6203468" y="4782566"/>
                  <a:pt x="6198794" y="4782769"/>
                </a:cubicBezTo>
                <a:lnTo>
                  <a:pt x="6198794" y="4802886"/>
                </a:lnTo>
                <a:lnTo>
                  <a:pt x="6268288" y="4802886"/>
                </a:lnTo>
                <a:lnTo>
                  <a:pt x="6268288" y="4779417"/>
                </a:lnTo>
                <a:cubicBezTo>
                  <a:pt x="6266256" y="4779417"/>
                  <a:pt x="6262751" y="4779467"/>
                  <a:pt x="6257772" y="4779569"/>
                </a:cubicBezTo>
                <a:cubicBezTo>
                  <a:pt x="6252794" y="4779671"/>
                  <a:pt x="6248679" y="4779925"/>
                  <a:pt x="6245428" y="4780331"/>
                </a:cubicBezTo>
                <a:cubicBezTo>
                  <a:pt x="6245835" y="4777689"/>
                  <a:pt x="6246139" y="4773829"/>
                  <a:pt x="6246343" y="4768749"/>
                </a:cubicBezTo>
                <a:cubicBezTo>
                  <a:pt x="6246546" y="4763669"/>
                  <a:pt x="6246647" y="4758385"/>
                  <a:pt x="6246647" y="4752899"/>
                </a:cubicBezTo>
                <a:lnTo>
                  <a:pt x="6246038" y="4658411"/>
                </a:lnTo>
                <a:lnTo>
                  <a:pt x="6246343" y="4658411"/>
                </a:lnTo>
                <a:cubicBezTo>
                  <a:pt x="6249187" y="4662475"/>
                  <a:pt x="6252032" y="4666437"/>
                  <a:pt x="6254877" y="4670298"/>
                </a:cubicBezTo>
                <a:cubicBezTo>
                  <a:pt x="6257722" y="4674159"/>
                  <a:pt x="6260465" y="4677817"/>
                  <a:pt x="6263106" y="4681271"/>
                </a:cubicBezTo>
                <a:lnTo>
                  <a:pt x="6360643" y="4805934"/>
                </a:lnTo>
                <a:lnTo>
                  <a:pt x="6386551" y="4805934"/>
                </a:lnTo>
                <a:lnTo>
                  <a:pt x="6386551" y="4636161"/>
                </a:lnTo>
                <a:cubicBezTo>
                  <a:pt x="6386551" y="4627829"/>
                  <a:pt x="6387414" y="4621886"/>
                  <a:pt x="6389142" y="4618330"/>
                </a:cubicBezTo>
                <a:cubicBezTo>
                  <a:pt x="6390868" y="4614774"/>
                  <a:pt x="6393358" y="4612488"/>
                  <a:pt x="6396609" y="4611472"/>
                </a:cubicBezTo>
                <a:cubicBezTo>
                  <a:pt x="6399860" y="4610456"/>
                  <a:pt x="6403721" y="4609846"/>
                  <a:pt x="6408192" y="4609643"/>
                </a:cubicBezTo>
                <a:lnTo>
                  <a:pt x="6408192" y="4589526"/>
                </a:lnTo>
                <a:lnTo>
                  <a:pt x="6338697" y="4589526"/>
                </a:lnTo>
                <a:lnTo>
                  <a:pt x="6338697" y="4612996"/>
                </a:lnTo>
                <a:cubicBezTo>
                  <a:pt x="6340932" y="4612793"/>
                  <a:pt x="6344488" y="4612640"/>
                  <a:pt x="6349365" y="4612539"/>
                </a:cubicBezTo>
                <a:cubicBezTo>
                  <a:pt x="6354242" y="4612437"/>
                  <a:pt x="6358306" y="4612285"/>
                  <a:pt x="6361557" y="4612081"/>
                </a:cubicBezTo>
                <a:cubicBezTo>
                  <a:pt x="6361354" y="4614723"/>
                  <a:pt x="6361150" y="4618584"/>
                  <a:pt x="6360947" y="4623664"/>
                </a:cubicBezTo>
                <a:cubicBezTo>
                  <a:pt x="6360745" y="4628744"/>
                  <a:pt x="6360643" y="4634027"/>
                  <a:pt x="6360643" y="4639513"/>
                </a:cubicBezTo>
                <a:lnTo>
                  <a:pt x="6360643" y="4736135"/>
                </a:lnTo>
                <a:lnTo>
                  <a:pt x="6360338" y="4736135"/>
                </a:lnTo>
                <a:cubicBezTo>
                  <a:pt x="6357899" y="4732681"/>
                  <a:pt x="6355004" y="4728617"/>
                  <a:pt x="6351651" y="4723943"/>
                </a:cubicBezTo>
                <a:cubicBezTo>
                  <a:pt x="6348298" y="4719269"/>
                  <a:pt x="6344082" y="4713681"/>
                  <a:pt x="6339002" y="4707179"/>
                </a:cubicBezTo>
                <a:lnTo>
                  <a:pt x="6245733" y="4589526"/>
                </a:lnTo>
                <a:close/>
                <a:moveTo>
                  <a:pt x="5312664" y="4589526"/>
                </a:moveTo>
                <a:lnTo>
                  <a:pt x="5312664" y="4612996"/>
                </a:lnTo>
                <a:cubicBezTo>
                  <a:pt x="5314899" y="4612793"/>
                  <a:pt x="5318456" y="4612640"/>
                  <a:pt x="5323332" y="4612539"/>
                </a:cubicBezTo>
                <a:cubicBezTo>
                  <a:pt x="5328209" y="4612437"/>
                  <a:pt x="5332273" y="4612285"/>
                  <a:pt x="5335524" y="4612081"/>
                </a:cubicBezTo>
                <a:cubicBezTo>
                  <a:pt x="5335321" y="4614723"/>
                  <a:pt x="5335068" y="4618584"/>
                  <a:pt x="5334763" y="4623664"/>
                </a:cubicBezTo>
                <a:cubicBezTo>
                  <a:pt x="5334457" y="4628744"/>
                  <a:pt x="5334305" y="4634027"/>
                  <a:pt x="5334305" y="4639513"/>
                </a:cubicBezTo>
                <a:lnTo>
                  <a:pt x="5334305" y="4756252"/>
                </a:lnTo>
                <a:cubicBezTo>
                  <a:pt x="5334305" y="4764380"/>
                  <a:pt x="5333442" y="4770273"/>
                  <a:pt x="5331715" y="4773930"/>
                </a:cubicBezTo>
                <a:cubicBezTo>
                  <a:pt x="5329988" y="4777588"/>
                  <a:pt x="5327549" y="4779925"/>
                  <a:pt x="5324399" y="4780941"/>
                </a:cubicBezTo>
                <a:cubicBezTo>
                  <a:pt x="5321249" y="4781957"/>
                  <a:pt x="5317338" y="4782566"/>
                  <a:pt x="5312664" y="4782769"/>
                </a:cubicBezTo>
                <a:lnTo>
                  <a:pt x="5312664" y="4802886"/>
                </a:lnTo>
                <a:lnTo>
                  <a:pt x="5473599" y="4802886"/>
                </a:lnTo>
                <a:lnTo>
                  <a:pt x="5475123" y="4735830"/>
                </a:lnTo>
                <a:lnTo>
                  <a:pt x="5455311" y="4735830"/>
                </a:lnTo>
                <a:cubicBezTo>
                  <a:pt x="5455311" y="4746803"/>
                  <a:pt x="5453482" y="4755490"/>
                  <a:pt x="5449825" y="4761891"/>
                </a:cubicBezTo>
                <a:cubicBezTo>
                  <a:pt x="5446167" y="4768291"/>
                  <a:pt x="5441493" y="4772863"/>
                  <a:pt x="5435804" y="4775607"/>
                </a:cubicBezTo>
                <a:cubicBezTo>
                  <a:pt x="5430114" y="4778350"/>
                  <a:pt x="5424221" y="4779721"/>
                  <a:pt x="5418125" y="4779721"/>
                </a:cubicBezTo>
                <a:lnTo>
                  <a:pt x="5377282" y="4779721"/>
                </a:lnTo>
                <a:cubicBezTo>
                  <a:pt x="5377688" y="4777080"/>
                  <a:pt x="5377993" y="4773321"/>
                  <a:pt x="5378196" y="4768444"/>
                </a:cubicBezTo>
                <a:cubicBezTo>
                  <a:pt x="5378399" y="4763567"/>
                  <a:pt x="5378501" y="4758385"/>
                  <a:pt x="5378501" y="4752899"/>
                </a:cubicBezTo>
                <a:lnTo>
                  <a:pt x="5378501" y="4702912"/>
                </a:lnTo>
                <a:lnTo>
                  <a:pt x="5386426" y="4702607"/>
                </a:lnTo>
                <a:cubicBezTo>
                  <a:pt x="5391913" y="4702404"/>
                  <a:pt x="5396941" y="4702810"/>
                  <a:pt x="5401513" y="4703826"/>
                </a:cubicBezTo>
                <a:cubicBezTo>
                  <a:pt x="5406086" y="4704842"/>
                  <a:pt x="5409692" y="4707230"/>
                  <a:pt x="5412334" y="4710989"/>
                </a:cubicBezTo>
                <a:cubicBezTo>
                  <a:pt x="5414976" y="4714748"/>
                  <a:pt x="5416297" y="4720895"/>
                  <a:pt x="5416297" y="4729429"/>
                </a:cubicBezTo>
                <a:lnTo>
                  <a:pt x="5436413" y="4729429"/>
                </a:lnTo>
                <a:lnTo>
                  <a:pt x="5436413" y="4655363"/>
                </a:lnTo>
                <a:lnTo>
                  <a:pt x="5412943" y="4655363"/>
                </a:lnTo>
                <a:lnTo>
                  <a:pt x="5414164" y="4681881"/>
                </a:lnTo>
                <a:lnTo>
                  <a:pt x="5378501" y="4681881"/>
                </a:lnTo>
                <a:lnTo>
                  <a:pt x="5378501" y="4636161"/>
                </a:lnTo>
                <a:cubicBezTo>
                  <a:pt x="5378501" y="4628236"/>
                  <a:pt x="5379314" y="4622394"/>
                  <a:pt x="5380940" y="4618635"/>
                </a:cubicBezTo>
                <a:cubicBezTo>
                  <a:pt x="5382566" y="4614875"/>
                  <a:pt x="5384902" y="4612437"/>
                  <a:pt x="5387950" y="4611319"/>
                </a:cubicBezTo>
                <a:cubicBezTo>
                  <a:pt x="5390999" y="4610202"/>
                  <a:pt x="5394655" y="4609643"/>
                  <a:pt x="5398923" y="4609643"/>
                </a:cubicBezTo>
                <a:lnTo>
                  <a:pt x="5409896" y="4609338"/>
                </a:lnTo>
                <a:cubicBezTo>
                  <a:pt x="5415382" y="4609135"/>
                  <a:pt x="5420971" y="4609999"/>
                  <a:pt x="5426659" y="4611929"/>
                </a:cubicBezTo>
                <a:cubicBezTo>
                  <a:pt x="5432349" y="4613859"/>
                  <a:pt x="5437125" y="4617669"/>
                  <a:pt x="5440985" y="4623359"/>
                </a:cubicBezTo>
                <a:cubicBezTo>
                  <a:pt x="5444846" y="4629049"/>
                  <a:pt x="5446777" y="4637481"/>
                  <a:pt x="5446777" y="4648657"/>
                </a:cubicBezTo>
                <a:lnTo>
                  <a:pt x="5466893" y="4648657"/>
                </a:lnTo>
                <a:lnTo>
                  <a:pt x="5465064" y="4589526"/>
                </a:lnTo>
                <a:close/>
                <a:moveTo>
                  <a:pt x="3114599" y="4589526"/>
                </a:moveTo>
                <a:lnTo>
                  <a:pt x="3114599" y="4612996"/>
                </a:lnTo>
                <a:cubicBezTo>
                  <a:pt x="3116835" y="4612793"/>
                  <a:pt x="3120391" y="4612640"/>
                  <a:pt x="3125267" y="4612539"/>
                </a:cubicBezTo>
                <a:cubicBezTo>
                  <a:pt x="3130144" y="4612437"/>
                  <a:pt x="3134208" y="4612285"/>
                  <a:pt x="3137459" y="4612081"/>
                </a:cubicBezTo>
                <a:cubicBezTo>
                  <a:pt x="3137256" y="4614723"/>
                  <a:pt x="3137002" y="4618584"/>
                  <a:pt x="3136697" y="4623664"/>
                </a:cubicBezTo>
                <a:cubicBezTo>
                  <a:pt x="3136392" y="4628744"/>
                  <a:pt x="3136240" y="4634027"/>
                  <a:pt x="3136240" y="4639513"/>
                </a:cubicBezTo>
                <a:lnTo>
                  <a:pt x="3136240" y="4713275"/>
                </a:lnTo>
                <a:cubicBezTo>
                  <a:pt x="3136240" y="4726280"/>
                  <a:pt x="3137612" y="4738472"/>
                  <a:pt x="3140355" y="4749851"/>
                </a:cubicBezTo>
                <a:cubicBezTo>
                  <a:pt x="3143098" y="4761230"/>
                  <a:pt x="3147772" y="4771289"/>
                  <a:pt x="3154376" y="4780026"/>
                </a:cubicBezTo>
                <a:cubicBezTo>
                  <a:pt x="3160980" y="4788764"/>
                  <a:pt x="3169971" y="4795571"/>
                  <a:pt x="3181350" y="4800448"/>
                </a:cubicBezTo>
                <a:cubicBezTo>
                  <a:pt x="3192730" y="4805325"/>
                  <a:pt x="3206953" y="4807763"/>
                  <a:pt x="3224023" y="4807763"/>
                </a:cubicBezTo>
                <a:cubicBezTo>
                  <a:pt x="3240278" y="4807763"/>
                  <a:pt x="3254858" y="4804664"/>
                  <a:pt x="3267761" y="4798467"/>
                </a:cubicBezTo>
                <a:cubicBezTo>
                  <a:pt x="3280664" y="4792269"/>
                  <a:pt x="3290824" y="4782211"/>
                  <a:pt x="3298241" y="4768291"/>
                </a:cubicBezTo>
                <a:cubicBezTo>
                  <a:pt x="3305658" y="4754372"/>
                  <a:pt x="3309367" y="4735729"/>
                  <a:pt x="3309367" y="4712361"/>
                </a:cubicBezTo>
                <a:lnTo>
                  <a:pt x="3309367" y="4636161"/>
                </a:lnTo>
                <a:cubicBezTo>
                  <a:pt x="3309367" y="4627829"/>
                  <a:pt x="3310230" y="4621886"/>
                  <a:pt x="3311957" y="4618330"/>
                </a:cubicBezTo>
                <a:cubicBezTo>
                  <a:pt x="3313684" y="4614774"/>
                  <a:pt x="3316174" y="4612488"/>
                  <a:pt x="3319425" y="4611472"/>
                </a:cubicBezTo>
                <a:cubicBezTo>
                  <a:pt x="3322676" y="4610456"/>
                  <a:pt x="3326537" y="4609846"/>
                  <a:pt x="3331007" y="4609643"/>
                </a:cubicBezTo>
                <a:lnTo>
                  <a:pt x="3331007" y="4589526"/>
                </a:lnTo>
                <a:lnTo>
                  <a:pt x="3260294" y="4589526"/>
                </a:lnTo>
                <a:lnTo>
                  <a:pt x="3260294" y="4612996"/>
                </a:lnTo>
                <a:cubicBezTo>
                  <a:pt x="3262529" y="4612793"/>
                  <a:pt x="3266136" y="4612640"/>
                  <a:pt x="3271114" y="4612539"/>
                </a:cubicBezTo>
                <a:cubicBezTo>
                  <a:pt x="3276093" y="4612437"/>
                  <a:pt x="3280207" y="4612285"/>
                  <a:pt x="3283458" y="4612081"/>
                </a:cubicBezTo>
                <a:cubicBezTo>
                  <a:pt x="3283052" y="4614723"/>
                  <a:pt x="3282747" y="4618584"/>
                  <a:pt x="3282544" y="4623664"/>
                </a:cubicBezTo>
                <a:cubicBezTo>
                  <a:pt x="3282341" y="4628744"/>
                  <a:pt x="3282239" y="4634027"/>
                  <a:pt x="3282239" y="4639513"/>
                </a:cubicBezTo>
                <a:lnTo>
                  <a:pt x="3282239" y="4719371"/>
                </a:lnTo>
                <a:cubicBezTo>
                  <a:pt x="3282239" y="4741926"/>
                  <a:pt x="3277566" y="4758589"/>
                  <a:pt x="3268219" y="4769358"/>
                </a:cubicBezTo>
                <a:cubicBezTo>
                  <a:pt x="3258871" y="4780128"/>
                  <a:pt x="3245765" y="4785208"/>
                  <a:pt x="3228899" y="4784598"/>
                </a:cubicBezTo>
                <a:cubicBezTo>
                  <a:pt x="3220771" y="4784192"/>
                  <a:pt x="3212999" y="4782160"/>
                  <a:pt x="3205582" y="4778502"/>
                </a:cubicBezTo>
                <a:cubicBezTo>
                  <a:pt x="3198165" y="4774845"/>
                  <a:pt x="3192120" y="4768393"/>
                  <a:pt x="3187446" y="4759147"/>
                </a:cubicBezTo>
                <a:cubicBezTo>
                  <a:pt x="3182773" y="4749902"/>
                  <a:pt x="3180436" y="4736846"/>
                  <a:pt x="3180436" y="4719981"/>
                </a:cubicBezTo>
                <a:lnTo>
                  <a:pt x="3180436" y="4636161"/>
                </a:lnTo>
                <a:cubicBezTo>
                  <a:pt x="3180436" y="4627829"/>
                  <a:pt x="3181300" y="4621886"/>
                  <a:pt x="3183027" y="4618330"/>
                </a:cubicBezTo>
                <a:cubicBezTo>
                  <a:pt x="3184754" y="4614774"/>
                  <a:pt x="3187243" y="4612488"/>
                  <a:pt x="3190494" y="4611472"/>
                </a:cubicBezTo>
                <a:cubicBezTo>
                  <a:pt x="3193746" y="4610456"/>
                  <a:pt x="3197606" y="4609846"/>
                  <a:pt x="3202077" y="4609643"/>
                </a:cubicBezTo>
                <a:lnTo>
                  <a:pt x="3202077" y="4589526"/>
                </a:lnTo>
                <a:close/>
                <a:moveTo>
                  <a:pt x="1341425" y="4589526"/>
                </a:moveTo>
                <a:lnTo>
                  <a:pt x="1339901" y="4658411"/>
                </a:lnTo>
                <a:lnTo>
                  <a:pt x="1360018" y="4658411"/>
                </a:lnTo>
                <a:cubicBezTo>
                  <a:pt x="1360018" y="4641952"/>
                  <a:pt x="1363371" y="4629861"/>
                  <a:pt x="1370076" y="4622140"/>
                </a:cubicBezTo>
                <a:cubicBezTo>
                  <a:pt x="1376782" y="4614418"/>
                  <a:pt x="1385926" y="4610456"/>
                  <a:pt x="1397508" y="4610253"/>
                </a:cubicBezTo>
                <a:lnTo>
                  <a:pt x="1411529" y="4610253"/>
                </a:lnTo>
                <a:lnTo>
                  <a:pt x="1411529" y="4756252"/>
                </a:lnTo>
                <a:cubicBezTo>
                  <a:pt x="1411529" y="4764380"/>
                  <a:pt x="1410666" y="4770273"/>
                  <a:pt x="1408938" y="4773930"/>
                </a:cubicBezTo>
                <a:cubicBezTo>
                  <a:pt x="1407211" y="4777588"/>
                  <a:pt x="1404773" y="4779925"/>
                  <a:pt x="1401623" y="4780941"/>
                </a:cubicBezTo>
                <a:cubicBezTo>
                  <a:pt x="1398474" y="4781957"/>
                  <a:pt x="1394562" y="4782566"/>
                  <a:pt x="1389888" y="4782769"/>
                </a:cubicBezTo>
                <a:lnTo>
                  <a:pt x="1389888" y="4802886"/>
                </a:lnTo>
                <a:lnTo>
                  <a:pt x="1478890" y="4802886"/>
                </a:lnTo>
                <a:lnTo>
                  <a:pt x="1478890" y="4779417"/>
                </a:lnTo>
                <a:cubicBezTo>
                  <a:pt x="1476858" y="4779417"/>
                  <a:pt x="1473150" y="4779467"/>
                  <a:pt x="1467765" y="4779569"/>
                </a:cubicBezTo>
                <a:cubicBezTo>
                  <a:pt x="1462380" y="4779671"/>
                  <a:pt x="1457960" y="4779925"/>
                  <a:pt x="1454506" y="4780331"/>
                </a:cubicBezTo>
                <a:cubicBezTo>
                  <a:pt x="1454912" y="4777689"/>
                  <a:pt x="1455217" y="4773829"/>
                  <a:pt x="1455420" y="4768749"/>
                </a:cubicBezTo>
                <a:cubicBezTo>
                  <a:pt x="1455624" y="4763669"/>
                  <a:pt x="1455725" y="4758385"/>
                  <a:pt x="1455725" y="4752899"/>
                </a:cubicBezTo>
                <a:lnTo>
                  <a:pt x="1455725" y="4609948"/>
                </a:lnTo>
                <a:lnTo>
                  <a:pt x="1470356" y="4609948"/>
                </a:lnTo>
                <a:cubicBezTo>
                  <a:pt x="1481938" y="4609745"/>
                  <a:pt x="1491082" y="4613656"/>
                  <a:pt x="1497787" y="4621683"/>
                </a:cubicBezTo>
                <a:cubicBezTo>
                  <a:pt x="1504493" y="4629709"/>
                  <a:pt x="1507846" y="4641952"/>
                  <a:pt x="1507846" y="4658411"/>
                </a:cubicBezTo>
                <a:lnTo>
                  <a:pt x="1527963" y="4658411"/>
                </a:lnTo>
                <a:lnTo>
                  <a:pt x="1526134" y="4589526"/>
                </a:lnTo>
                <a:close/>
                <a:moveTo>
                  <a:pt x="4932503" y="4588917"/>
                </a:moveTo>
                <a:cubicBezTo>
                  <a:pt x="4918075" y="4589120"/>
                  <a:pt x="4903648" y="4589221"/>
                  <a:pt x="4889221" y="4589221"/>
                </a:cubicBezTo>
                <a:cubicBezTo>
                  <a:pt x="4874794" y="4589221"/>
                  <a:pt x="4860366" y="4589323"/>
                  <a:pt x="4845939" y="4589526"/>
                </a:cubicBezTo>
                <a:lnTo>
                  <a:pt x="4845939" y="4612996"/>
                </a:lnTo>
                <a:cubicBezTo>
                  <a:pt x="4848174" y="4612793"/>
                  <a:pt x="4851730" y="4612640"/>
                  <a:pt x="4856607" y="4612539"/>
                </a:cubicBezTo>
                <a:cubicBezTo>
                  <a:pt x="4861485" y="4612437"/>
                  <a:pt x="4865548" y="4612285"/>
                  <a:pt x="4868799" y="4612081"/>
                </a:cubicBezTo>
                <a:cubicBezTo>
                  <a:pt x="4868596" y="4614723"/>
                  <a:pt x="4868342" y="4618584"/>
                  <a:pt x="4868038" y="4623664"/>
                </a:cubicBezTo>
                <a:cubicBezTo>
                  <a:pt x="4867732" y="4628744"/>
                  <a:pt x="4867580" y="4634027"/>
                  <a:pt x="4867580" y="4639513"/>
                </a:cubicBezTo>
                <a:lnTo>
                  <a:pt x="4867580" y="4756252"/>
                </a:lnTo>
                <a:cubicBezTo>
                  <a:pt x="4867580" y="4764380"/>
                  <a:pt x="4866716" y="4770273"/>
                  <a:pt x="4864989" y="4773930"/>
                </a:cubicBezTo>
                <a:cubicBezTo>
                  <a:pt x="4863262" y="4777588"/>
                  <a:pt x="4860824" y="4779925"/>
                  <a:pt x="4857674" y="4780941"/>
                </a:cubicBezTo>
                <a:cubicBezTo>
                  <a:pt x="4854524" y="4781957"/>
                  <a:pt x="4850613" y="4782566"/>
                  <a:pt x="4845939" y="4782769"/>
                </a:cubicBezTo>
                <a:lnTo>
                  <a:pt x="4845939" y="4802886"/>
                </a:lnTo>
                <a:lnTo>
                  <a:pt x="4936465" y="4802886"/>
                </a:lnTo>
                <a:lnTo>
                  <a:pt x="4936465" y="4779417"/>
                </a:lnTo>
                <a:cubicBezTo>
                  <a:pt x="4935043" y="4779417"/>
                  <a:pt x="4932655" y="4779467"/>
                  <a:pt x="4929302" y="4779569"/>
                </a:cubicBezTo>
                <a:cubicBezTo>
                  <a:pt x="4925950" y="4779671"/>
                  <a:pt x="4922546" y="4779772"/>
                  <a:pt x="4919091" y="4779874"/>
                </a:cubicBezTo>
                <a:cubicBezTo>
                  <a:pt x="4915637" y="4779975"/>
                  <a:pt x="4912792" y="4780128"/>
                  <a:pt x="4910557" y="4780331"/>
                </a:cubicBezTo>
                <a:cubicBezTo>
                  <a:pt x="4910963" y="4777689"/>
                  <a:pt x="4911268" y="4773829"/>
                  <a:pt x="4911472" y="4768749"/>
                </a:cubicBezTo>
                <a:cubicBezTo>
                  <a:pt x="4911674" y="4763669"/>
                  <a:pt x="4911776" y="4758284"/>
                  <a:pt x="4911776" y="4752594"/>
                </a:cubicBezTo>
                <a:lnTo>
                  <a:pt x="4911776" y="4719981"/>
                </a:lnTo>
                <a:lnTo>
                  <a:pt x="4927626" y="4719981"/>
                </a:lnTo>
                <a:cubicBezTo>
                  <a:pt x="4931080" y="4723638"/>
                  <a:pt x="4935347" y="4729531"/>
                  <a:pt x="4940427" y="4737659"/>
                </a:cubicBezTo>
                <a:lnTo>
                  <a:pt x="4962983" y="4774235"/>
                </a:lnTo>
                <a:cubicBezTo>
                  <a:pt x="4967046" y="4780737"/>
                  <a:pt x="4970856" y="4786478"/>
                  <a:pt x="4974413" y="4791456"/>
                </a:cubicBezTo>
                <a:cubicBezTo>
                  <a:pt x="4977968" y="4796435"/>
                  <a:pt x="4981575" y="4800245"/>
                  <a:pt x="4985233" y="4802886"/>
                </a:cubicBezTo>
                <a:lnTo>
                  <a:pt x="5035525" y="4802886"/>
                </a:lnTo>
                <a:lnTo>
                  <a:pt x="5035525" y="4782769"/>
                </a:lnTo>
                <a:cubicBezTo>
                  <a:pt x="5028616" y="4782363"/>
                  <a:pt x="5022876" y="4780077"/>
                  <a:pt x="5018305" y="4775911"/>
                </a:cubicBezTo>
                <a:cubicBezTo>
                  <a:pt x="5013732" y="4771746"/>
                  <a:pt x="5008093" y="4764481"/>
                  <a:pt x="5001388" y="4754118"/>
                </a:cubicBezTo>
                <a:lnTo>
                  <a:pt x="4987062" y="4732782"/>
                </a:lnTo>
                <a:cubicBezTo>
                  <a:pt x="4984420" y="4728718"/>
                  <a:pt x="4981219" y="4724857"/>
                  <a:pt x="4977460" y="4721200"/>
                </a:cubicBezTo>
                <a:cubicBezTo>
                  <a:pt x="4973701" y="4717542"/>
                  <a:pt x="4969892" y="4714901"/>
                  <a:pt x="4966031" y="4713275"/>
                </a:cubicBezTo>
                <a:cubicBezTo>
                  <a:pt x="4983913" y="4708195"/>
                  <a:pt x="4997222" y="4700372"/>
                  <a:pt x="5005960" y="4689805"/>
                </a:cubicBezTo>
                <a:cubicBezTo>
                  <a:pt x="5014697" y="4679239"/>
                  <a:pt x="5019269" y="4667453"/>
                  <a:pt x="5019675" y="4654449"/>
                </a:cubicBezTo>
                <a:cubicBezTo>
                  <a:pt x="5020082" y="4638193"/>
                  <a:pt x="5016729" y="4625289"/>
                  <a:pt x="5009617" y="4615739"/>
                </a:cubicBezTo>
                <a:cubicBezTo>
                  <a:pt x="5002506" y="4606189"/>
                  <a:pt x="4992345" y="4599280"/>
                  <a:pt x="4979137" y="4595013"/>
                </a:cubicBezTo>
                <a:cubicBezTo>
                  <a:pt x="4965929" y="4590745"/>
                  <a:pt x="4950384" y="4588713"/>
                  <a:pt x="4932503" y="4588917"/>
                </a:cubicBezTo>
                <a:close/>
                <a:moveTo>
                  <a:pt x="4484827" y="4588917"/>
                </a:moveTo>
                <a:cubicBezTo>
                  <a:pt x="4470400" y="4589120"/>
                  <a:pt x="4455973" y="4589221"/>
                  <a:pt x="4441546" y="4589221"/>
                </a:cubicBezTo>
                <a:cubicBezTo>
                  <a:pt x="4427119" y="4589221"/>
                  <a:pt x="4412691" y="4589323"/>
                  <a:pt x="4398265" y="4589526"/>
                </a:cubicBezTo>
                <a:lnTo>
                  <a:pt x="4398265" y="4612996"/>
                </a:lnTo>
                <a:cubicBezTo>
                  <a:pt x="4400499" y="4612793"/>
                  <a:pt x="4404055" y="4612640"/>
                  <a:pt x="4408932" y="4612539"/>
                </a:cubicBezTo>
                <a:cubicBezTo>
                  <a:pt x="4413809" y="4612437"/>
                  <a:pt x="4417874" y="4612285"/>
                  <a:pt x="4421124" y="4612081"/>
                </a:cubicBezTo>
                <a:cubicBezTo>
                  <a:pt x="4420921" y="4614723"/>
                  <a:pt x="4420667" y="4618584"/>
                  <a:pt x="4420362" y="4623664"/>
                </a:cubicBezTo>
                <a:cubicBezTo>
                  <a:pt x="4420058" y="4628744"/>
                  <a:pt x="4419905" y="4634027"/>
                  <a:pt x="4419905" y="4639513"/>
                </a:cubicBezTo>
                <a:lnTo>
                  <a:pt x="4419905" y="4756252"/>
                </a:lnTo>
                <a:cubicBezTo>
                  <a:pt x="4419905" y="4764380"/>
                  <a:pt x="4419041" y="4770273"/>
                  <a:pt x="4417314" y="4773930"/>
                </a:cubicBezTo>
                <a:cubicBezTo>
                  <a:pt x="4415587" y="4777588"/>
                  <a:pt x="4413149" y="4779925"/>
                  <a:pt x="4409999" y="4780941"/>
                </a:cubicBezTo>
                <a:cubicBezTo>
                  <a:pt x="4406849" y="4781957"/>
                  <a:pt x="4402938" y="4782566"/>
                  <a:pt x="4398265" y="4782769"/>
                </a:cubicBezTo>
                <a:lnTo>
                  <a:pt x="4398265" y="4802886"/>
                </a:lnTo>
                <a:lnTo>
                  <a:pt x="4488791" y="4802886"/>
                </a:lnTo>
                <a:lnTo>
                  <a:pt x="4488791" y="4779417"/>
                </a:lnTo>
                <a:cubicBezTo>
                  <a:pt x="4487367" y="4779417"/>
                  <a:pt x="4484980" y="4779467"/>
                  <a:pt x="4481627" y="4779569"/>
                </a:cubicBezTo>
                <a:cubicBezTo>
                  <a:pt x="4478274" y="4779671"/>
                  <a:pt x="4474871" y="4779772"/>
                  <a:pt x="4471416" y="4779874"/>
                </a:cubicBezTo>
                <a:cubicBezTo>
                  <a:pt x="4467962" y="4779975"/>
                  <a:pt x="4465117" y="4780128"/>
                  <a:pt x="4462882" y="4780331"/>
                </a:cubicBezTo>
                <a:cubicBezTo>
                  <a:pt x="4463288" y="4777689"/>
                  <a:pt x="4463593" y="4773829"/>
                  <a:pt x="4463797" y="4768749"/>
                </a:cubicBezTo>
                <a:cubicBezTo>
                  <a:pt x="4464000" y="4763669"/>
                  <a:pt x="4464101" y="4758284"/>
                  <a:pt x="4464101" y="4752594"/>
                </a:cubicBezTo>
                <a:lnTo>
                  <a:pt x="4464101" y="4725772"/>
                </a:lnTo>
                <a:cubicBezTo>
                  <a:pt x="4470400" y="4725975"/>
                  <a:pt x="4477715" y="4725975"/>
                  <a:pt x="4486047" y="4725772"/>
                </a:cubicBezTo>
                <a:cubicBezTo>
                  <a:pt x="4505350" y="4725162"/>
                  <a:pt x="4521353" y="4721505"/>
                  <a:pt x="4534052" y="4714799"/>
                </a:cubicBezTo>
                <a:cubicBezTo>
                  <a:pt x="4546753" y="4708093"/>
                  <a:pt x="4556303" y="4699661"/>
                  <a:pt x="4562704" y="4689501"/>
                </a:cubicBezTo>
                <a:cubicBezTo>
                  <a:pt x="4569105" y="4679341"/>
                  <a:pt x="4572407" y="4668876"/>
                  <a:pt x="4572610" y="4658106"/>
                </a:cubicBezTo>
                <a:cubicBezTo>
                  <a:pt x="4573016" y="4641850"/>
                  <a:pt x="4569614" y="4628642"/>
                  <a:pt x="4562399" y="4618482"/>
                </a:cubicBezTo>
                <a:cubicBezTo>
                  <a:pt x="4555185" y="4608322"/>
                  <a:pt x="4544924" y="4600804"/>
                  <a:pt x="4531614" y="4595927"/>
                </a:cubicBezTo>
                <a:cubicBezTo>
                  <a:pt x="4518305" y="4591050"/>
                  <a:pt x="4502709" y="4588713"/>
                  <a:pt x="4484827" y="4588917"/>
                </a:cubicBezTo>
                <a:close/>
                <a:moveTo>
                  <a:pt x="3694253" y="4588917"/>
                </a:moveTo>
                <a:cubicBezTo>
                  <a:pt x="3679825" y="4589120"/>
                  <a:pt x="3665398" y="4589221"/>
                  <a:pt x="3650971" y="4589221"/>
                </a:cubicBezTo>
                <a:cubicBezTo>
                  <a:pt x="3636544" y="4589221"/>
                  <a:pt x="3622117" y="4589323"/>
                  <a:pt x="3607689" y="4589526"/>
                </a:cubicBezTo>
                <a:lnTo>
                  <a:pt x="3607689" y="4612996"/>
                </a:lnTo>
                <a:cubicBezTo>
                  <a:pt x="3609925" y="4612793"/>
                  <a:pt x="3613481" y="4612640"/>
                  <a:pt x="3618358" y="4612539"/>
                </a:cubicBezTo>
                <a:cubicBezTo>
                  <a:pt x="3623234" y="4612437"/>
                  <a:pt x="3627298" y="4612285"/>
                  <a:pt x="3630550" y="4612081"/>
                </a:cubicBezTo>
                <a:cubicBezTo>
                  <a:pt x="3630346" y="4614723"/>
                  <a:pt x="3630092" y="4618584"/>
                  <a:pt x="3629788" y="4623664"/>
                </a:cubicBezTo>
                <a:cubicBezTo>
                  <a:pt x="3629483" y="4628744"/>
                  <a:pt x="3629330" y="4634027"/>
                  <a:pt x="3629330" y="4639513"/>
                </a:cubicBezTo>
                <a:lnTo>
                  <a:pt x="3629330" y="4756252"/>
                </a:lnTo>
                <a:cubicBezTo>
                  <a:pt x="3629330" y="4764380"/>
                  <a:pt x="3628467" y="4770273"/>
                  <a:pt x="3626740" y="4773930"/>
                </a:cubicBezTo>
                <a:cubicBezTo>
                  <a:pt x="3625012" y="4777588"/>
                  <a:pt x="3622574" y="4779925"/>
                  <a:pt x="3619424" y="4780941"/>
                </a:cubicBezTo>
                <a:cubicBezTo>
                  <a:pt x="3616275" y="4781957"/>
                  <a:pt x="3612363" y="4782566"/>
                  <a:pt x="3607689" y="4782769"/>
                </a:cubicBezTo>
                <a:lnTo>
                  <a:pt x="3607689" y="4802886"/>
                </a:lnTo>
                <a:lnTo>
                  <a:pt x="3698215" y="4802886"/>
                </a:lnTo>
                <a:lnTo>
                  <a:pt x="3698215" y="4779417"/>
                </a:lnTo>
                <a:cubicBezTo>
                  <a:pt x="3696793" y="4779417"/>
                  <a:pt x="3694405" y="4779467"/>
                  <a:pt x="3691052" y="4779569"/>
                </a:cubicBezTo>
                <a:cubicBezTo>
                  <a:pt x="3687699" y="4779671"/>
                  <a:pt x="3684296" y="4779772"/>
                  <a:pt x="3680842" y="4779874"/>
                </a:cubicBezTo>
                <a:cubicBezTo>
                  <a:pt x="3677387" y="4779975"/>
                  <a:pt x="3674542" y="4780128"/>
                  <a:pt x="3672307" y="4780331"/>
                </a:cubicBezTo>
                <a:cubicBezTo>
                  <a:pt x="3672714" y="4777689"/>
                  <a:pt x="3673018" y="4773829"/>
                  <a:pt x="3673222" y="4768749"/>
                </a:cubicBezTo>
                <a:cubicBezTo>
                  <a:pt x="3673424" y="4763669"/>
                  <a:pt x="3673526" y="4758284"/>
                  <a:pt x="3673526" y="4752594"/>
                </a:cubicBezTo>
                <a:lnTo>
                  <a:pt x="3673526" y="4719981"/>
                </a:lnTo>
                <a:lnTo>
                  <a:pt x="3689376" y="4719981"/>
                </a:lnTo>
                <a:cubicBezTo>
                  <a:pt x="3692830" y="4723638"/>
                  <a:pt x="3697097" y="4729531"/>
                  <a:pt x="3702178" y="4737659"/>
                </a:cubicBezTo>
                <a:lnTo>
                  <a:pt x="3724733" y="4774235"/>
                </a:lnTo>
                <a:cubicBezTo>
                  <a:pt x="3728797" y="4780737"/>
                  <a:pt x="3732607" y="4786478"/>
                  <a:pt x="3736163" y="4791456"/>
                </a:cubicBezTo>
                <a:cubicBezTo>
                  <a:pt x="3739719" y="4796435"/>
                  <a:pt x="3743325" y="4800245"/>
                  <a:pt x="3746983" y="4802886"/>
                </a:cubicBezTo>
                <a:lnTo>
                  <a:pt x="3797275" y="4802886"/>
                </a:lnTo>
                <a:lnTo>
                  <a:pt x="3797275" y="4782769"/>
                </a:lnTo>
                <a:cubicBezTo>
                  <a:pt x="3790367" y="4782363"/>
                  <a:pt x="3784626" y="4780077"/>
                  <a:pt x="3780054" y="4775911"/>
                </a:cubicBezTo>
                <a:cubicBezTo>
                  <a:pt x="3775482" y="4771746"/>
                  <a:pt x="3769843" y="4764481"/>
                  <a:pt x="3763138" y="4754118"/>
                </a:cubicBezTo>
                <a:lnTo>
                  <a:pt x="3748812" y="4732782"/>
                </a:lnTo>
                <a:cubicBezTo>
                  <a:pt x="3746170" y="4728718"/>
                  <a:pt x="3742970" y="4724857"/>
                  <a:pt x="3739211" y="4721200"/>
                </a:cubicBezTo>
                <a:cubicBezTo>
                  <a:pt x="3735451" y="4717542"/>
                  <a:pt x="3731641" y="4714901"/>
                  <a:pt x="3727781" y="4713275"/>
                </a:cubicBezTo>
                <a:cubicBezTo>
                  <a:pt x="3745662" y="4708195"/>
                  <a:pt x="3758972" y="4700372"/>
                  <a:pt x="3767709" y="4689805"/>
                </a:cubicBezTo>
                <a:cubicBezTo>
                  <a:pt x="3776447" y="4679239"/>
                  <a:pt x="3781019" y="4667453"/>
                  <a:pt x="3781425" y="4654449"/>
                </a:cubicBezTo>
                <a:cubicBezTo>
                  <a:pt x="3781832" y="4638193"/>
                  <a:pt x="3778479" y="4625289"/>
                  <a:pt x="3771367" y="4615739"/>
                </a:cubicBezTo>
                <a:cubicBezTo>
                  <a:pt x="3764255" y="4606189"/>
                  <a:pt x="3754095" y="4599280"/>
                  <a:pt x="3740887" y="4595013"/>
                </a:cubicBezTo>
                <a:cubicBezTo>
                  <a:pt x="3727679" y="4590745"/>
                  <a:pt x="3712134" y="4588713"/>
                  <a:pt x="3694253" y="4588917"/>
                </a:cubicBezTo>
                <a:close/>
                <a:moveTo>
                  <a:pt x="8986952" y="4584649"/>
                </a:moveTo>
                <a:cubicBezTo>
                  <a:pt x="8968866" y="4584649"/>
                  <a:pt x="8953118" y="4588002"/>
                  <a:pt x="8939708" y="4594708"/>
                </a:cubicBezTo>
                <a:cubicBezTo>
                  <a:pt x="8926296" y="4601413"/>
                  <a:pt x="8915171" y="4610253"/>
                  <a:pt x="8906332" y="4621225"/>
                </a:cubicBezTo>
                <a:cubicBezTo>
                  <a:pt x="8897493" y="4632198"/>
                  <a:pt x="8890888" y="4644238"/>
                  <a:pt x="8886520" y="4657344"/>
                </a:cubicBezTo>
                <a:cubicBezTo>
                  <a:pt x="8882151" y="4670451"/>
                  <a:pt x="8879966" y="4683405"/>
                  <a:pt x="8879966" y="4696206"/>
                </a:cubicBezTo>
                <a:cubicBezTo>
                  <a:pt x="8879966" y="4709414"/>
                  <a:pt x="8881898" y="4722622"/>
                  <a:pt x="8885758" y="4735830"/>
                </a:cubicBezTo>
                <a:cubicBezTo>
                  <a:pt x="8889618" y="4749038"/>
                  <a:pt x="8895714" y="4761078"/>
                  <a:pt x="8904046" y="4771949"/>
                </a:cubicBezTo>
                <a:cubicBezTo>
                  <a:pt x="8912378" y="4782820"/>
                  <a:pt x="8923299" y="4791507"/>
                  <a:pt x="8936812" y="4798009"/>
                </a:cubicBezTo>
                <a:cubicBezTo>
                  <a:pt x="8950325" y="4804512"/>
                  <a:pt x="8966733" y="4807763"/>
                  <a:pt x="8986037" y="4807763"/>
                </a:cubicBezTo>
                <a:cubicBezTo>
                  <a:pt x="9004122" y="4807763"/>
                  <a:pt x="9019870" y="4804359"/>
                  <a:pt x="9033281" y="4797552"/>
                </a:cubicBezTo>
                <a:cubicBezTo>
                  <a:pt x="9046692" y="4790745"/>
                  <a:pt x="9057818" y="4781804"/>
                  <a:pt x="9066656" y="4770730"/>
                </a:cubicBezTo>
                <a:cubicBezTo>
                  <a:pt x="9075496" y="4759655"/>
                  <a:pt x="9082100" y="4747616"/>
                  <a:pt x="9086468" y="4734611"/>
                </a:cubicBezTo>
                <a:cubicBezTo>
                  <a:pt x="9090838" y="4721606"/>
                  <a:pt x="9093022" y="4708805"/>
                  <a:pt x="9093022" y="4696206"/>
                </a:cubicBezTo>
                <a:cubicBezTo>
                  <a:pt x="9093022" y="4683405"/>
                  <a:pt x="9090938" y="4670501"/>
                  <a:pt x="9086774" y="4657497"/>
                </a:cubicBezTo>
                <a:cubicBezTo>
                  <a:pt x="9082608" y="4644492"/>
                  <a:pt x="9076258" y="4632452"/>
                  <a:pt x="9067724" y="4621378"/>
                </a:cubicBezTo>
                <a:cubicBezTo>
                  <a:pt x="9059189" y="4610303"/>
                  <a:pt x="9048216" y="4601413"/>
                  <a:pt x="9034805" y="4594708"/>
                </a:cubicBezTo>
                <a:cubicBezTo>
                  <a:pt x="9021394" y="4588002"/>
                  <a:pt x="9005443" y="4584649"/>
                  <a:pt x="8986952" y="4584649"/>
                </a:cubicBezTo>
                <a:close/>
                <a:moveTo>
                  <a:pt x="5829530" y="4584649"/>
                </a:moveTo>
                <a:cubicBezTo>
                  <a:pt x="5816118" y="4584649"/>
                  <a:pt x="5804840" y="4586478"/>
                  <a:pt x="5795696" y="4590136"/>
                </a:cubicBezTo>
                <a:cubicBezTo>
                  <a:pt x="5786552" y="4593793"/>
                  <a:pt x="5779238" y="4598518"/>
                  <a:pt x="5773750" y="4604309"/>
                </a:cubicBezTo>
                <a:cubicBezTo>
                  <a:pt x="5768264" y="4610100"/>
                  <a:pt x="5764302" y="4616399"/>
                  <a:pt x="5761863" y="4623207"/>
                </a:cubicBezTo>
                <a:cubicBezTo>
                  <a:pt x="5759425" y="4630014"/>
                  <a:pt x="5758206" y="4636567"/>
                  <a:pt x="5758206" y="4642866"/>
                </a:cubicBezTo>
                <a:cubicBezTo>
                  <a:pt x="5758206" y="4656074"/>
                  <a:pt x="5761254" y="4667301"/>
                  <a:pt x="5767350" y="4676547"/>
                </a:cubicBezTo>
                <a:cubicBezTo>
                  <a:pt x="5773446" y="4685792"/>
                  <a:pt x="5781726" y="4693717"/>
                  <a:pt x="5792191" y="4700321"/>
                </a:cubicBezTo>
                <a:cubicBezTo>
                  <a:pt x="5802656" y="4706925"/>
                  <a:pt x="5814390" y="4712869"/>
                  <a:pt x="5827395" y="4718152"/>
                </a:cubicBezTo>
                <a:cubicBezTo>
                  <a:pt x="5835117" y="4721200"/>
                  <a:pt x="5842686" y="4724349"/>
                  <a:pt x="5850103" y="4727601"/>
                </a:cubicBezTo>
                <a:cubicBezTo>
                  <a:pt x="5857519" y="4730852"/>
                  <a:pt x="5863717" y="4734814"/>
                  <a:pt x="5868696" y="4739488"/>
                </a:cubicBezTo>
                <a:cubicBezTo>
                  <a:pt x="5873674" y="4744161"/>
                  <a:pt x="5876163" y="4750054"/>
                  <a:pt x="5876163" y="4757166"/>
                </a:cubicBezTo>
                <a:cubicBezTo>
                  <a:pt x="5876163" y="4764888"/>
                  <a:pt x="5872760" y="4771593"/>
                  <a:pt x="5865952" y="4777283"/>
                </a:cubicBezTo>
                <a:cubicBezTo>
                  <a:pt x="5859146" y="4782973"/>
                  <a:pt x="5850357" y="4785817"/>
                  <a:pt x="5839587" y="4785817"/>
                </a:cubicBezTo>
                <a:cubicBezTo>
                  <a:pt x="5825364" y="4785817"/>
                  <a:pt x="5813121" y="4781499"/>
                  <a:pt x="5802859" y="4772863"/>
                </a:cubicBezTo>
                <a:cubicBezTo>
                  <a:pt x="5792597" y="4764227"/>
                  <a:pt x="5786044" y="4751375"/>
                  <a:pt x="5783199" y="4734306"/>
                </a:cubicBezTo>
                <a:lnTo>
                  <a:pt x="5763083" y="4734306"/>
                </a:lnTo>
                <a:lnTo>
                  <a:pt x="5763083" y="4805629"/>
                </a:lnTo>
                <a:lnTo>
                  <a:pt x="5786552" y="4805629"/>
                </a:lnTo>
                <a:lnTo>
                  <a:pt x="5785638" y="4792828"/>
                </a:lnTo>
                <a:cubicBezTo>
                  <a:pt x="5793969" y="4797705"/>
                  <a:pt x="5802859" y="4801413"/>
                  <a:pt x="5812308" y="4803953"/>
                </a:cubicBezTo>
                <a:cubicBezTo>
                  <a:pt x="5821757" y="4806493"/>
                  <a:pt x="5830545" y="4807763"/>
                  <a:pt x="5838673" y="4807763"/>
                </a:cubicBezTo>
                <a:cubicBezTo>
                  <a:pt x="5854319" y="4807763"/>
                  <a:pt x="5867985" y="4805172"/>
                  <a:pt x="5879668" y="4799991"/>
                </a:cubicBezTo>
                <a:cubicBezTo>
                  <a:pt x="5891352" y="4794809"/>
                  <a:pt x="5900446" y="4787545"/>
                  <a:pt x="5906948" y="4778197"/>
                </a:cubicBezTo>
                <a:cubicBezTo>
                  <a:pt x="5913450" y="4768850"/>
                  <a:pt x="5916702" y="4758182"/>
                  <a:pt x="5916702" y="4746193"/>
                </a:cubicBezTo>
                <a:cubicBezTo>
                  <a:pt x="5916702" y="4736237"/>
                  <a:pt x="5914568" y="4727550"/>
                  <a:pt x="5910301" y="4720133"/>
                </a:cubicBezTo>
                <a:cubicBezTo>
                  <a:pt x="5906034" y="4712716"/>
                  <a:pt x="5900446" y="4706214"/>
                  <a:pt x="5893537" y="4700626"/>
                </a:cubicBezTo>
                <a:cubicBezTo>
                  <a:pt x="5886628" y="4695038"/>
                  <a:pt x="5879110" y="4690212"/>
                  <a:pt x="5870982" y="4686148"/>
                </a:cubicBezTo>
                <a:cubicBezTo>
                  <a:pt x="5862854" y="4682084"/>
                  <a:pt x="5854929" y="4678528"/>
                  <a:pt x="5847207" y="4675480"/>
                </a:cubicBezTo>
                <a:cubicBezTo>
                  <a:pt x="5830545" y="4668571"/>
                  <a:pt x="5818150" y="4662069"/>
                  <a:pt x="5810022" y="4655973"/>
                </a:cubicBezTo>
                <a:cubicBezTo>
                  <a:pt x="5801894" y="4649877"/>
                  <a:pt x="5797830" y="4642155"/>
                  <a:pt x="5797830" y="4632808"/>
                </a:cubicBezTo>
                <a:cubicBezTo>
                  <a:pt x="5797830" y="4625086"/>
                  <a:pt x="5801132" y="4618787"/>
                  <a:pt x="5807736" y="4613910"/>
                </a:cubicBezTo>
                <a:cubicBezTo>
                  <a:pt x="5814340" y="4609033"/>
                  <a:pt x="5822010" y="4606595"/>
                  <a:pt x="5830748" y="4606595"/>
                </a:cubicBezTo>
                <a:cubicBezTo>
                  <a:pt x="5844972" y="4606392"/>
                  <a:pt x="5856656" y="4610659"/>
                  <a:pt x="5865800" y="4619397"/>
                </a:cubicBezTo>
                <a:cubicBezTo>
                  <a:pt x="5874944" y="4628134"/>
                  <a:pt x="5880837" y="4640936"/>
                  <a:pt x="5883479" y="4657801"/>
                </a:cubicBezTo>
                <a:lnTo>
                  <a:pt x="5903595" y="4657801"/>
                </a:lnTo>
                <a:lnTo>
                  <a:pt x="5903595" y="4586783"/>
                </a:lnTo>
                <a:lnTo>
                  <a:pt x="5879821" y="4586783"/>
                </a:lnTo>
                <a:lnTo>
                  <a:pt x="5881040" y="4599280"/>
                </a:lnTo>
                <a:cubicBezTo>
                  <a:pt x="5874131" y="4594403"/>
                  <a:pt x="5865851" y="4590745"/>
                  <a:pt x="5856199" y="4588307"/>
                </a:cubicBezTo>
                <a:cubicBezTo>
                  <a:pt x="5846547" y="4585869"/>
                  <a:pt x="5837657" y="4584649"/>
                  <a:pt x="5829530" y="4584649"/>
                </a:cubicBezTo>
                <a:close/>
                <a:moveTo>
                  <a:pt x="2729027" y="4584649"/>
                </a:moveTo>
                <a:cubicBezTo>
                  <a:pt x="2710942" y="4584649"/>
                  <a:pt x="2695195" y="4588002"/>
                  <a:pt x="2681783" y="4594708"/>
                </a:cubicBezTo>
                <a:cubicBezTo>
                  <a:pt x="2668372" y="4601413"/>
                  <a:pt x="2657247" y="4610253"/>
                  <a:pt x="2648408" y="4621225"/>
                </a:cubicBezTo>
                <a:cubicBezTo>
                  <a:pt x="2639569" y="4632198"/>
                  <a:pt x="2632965" y="4644238"/>
                  <a:pt x="2628596" y="4657344"/>
                </a:cubicBezTo>
                <a:cubicBezTo>
                  <a:pt x="2624227" y="4670451"/>
                  <a:pt x="2622042" y="4683405"/>
                  <a:pt x="2622042" y="4696206"/>
                </a:cubicBezTo>
                <a:cubicBezTo>
                  <a:pt x="2622042" y="4709414"/>
                  <a:pt x="2623973" y="4722622"/>
                  <a:pt x="2627834" y="4735830"/>
                </a:cubicBezTo>
                <a:cubicBezTo>
                  <a:pt x="2631694" y="4749038"/>
                  <a:pt x="2637790" y="4761078"/>
                  <a:pt x="2646122" y="4771949"/>
                </a:cubicBezTo>
                <a:cubicBezTo>
                  <a:pt x="2654453" y="4782820"/>
                  <a:pt x="2665375" y="4791507"/>
                  <a:pt x="2678888" y="4798009"/>
                </a:cubicBezTo>
                <a:cubicBezTo>
                  <a:pt x="2692401" y="4804512"/>
                  <a:pt x="2708809" y="4807763"/>
                  <a:pt x="2728113" y="4807763"/>
                </a:cubicBezTo>
                <a:cubicBezTo>
                  <a:pt x="2746198" y="4807763"/>
                  <a:pt x="2761946" y="4804359"/>
                  <a:pt x="2775357" y="4797552"/>
                </a:cubicBezTo>
                <a:cubicBezTo>
                  <a:pt x="2788768" y="4790745"/>
                  <a:pt x="2799893" y="4781804"/>
                  <a:pt x="2808733" y="4770730"/>
                </a:cubicBezTo>
                <a:cubicBezTo>
                  <a:pt x="2817572" y="4759655"/>
                  <a:pt x="2824175" y="4747616"/>
                  <a:pt x="2828545" y="4734611"/>
                </a:cubicBezTo>
                <a:cubicBezTo>
                  <a:pt x="2832913" y="4721606"/>
                  <a:pt x="2835098" y="4708805"/>
                  <a:pt x="2835098" y="4696206"/>
                </a:cubicBezTo>
                <a:cubicBezTo>
                  <a:pt x="2835098" y="4683405"/>
                  <a:pt x="2833015" y="4670501"/>
                  <a:pt x="2828849" y="4657497"/>
                </a:cubicBezTo>
                <a:cubicBezTo>
                  <a:pt x="2824684" y="4644492"/>
                  <a:pt x="2818334" y="4632452"/>
                  <a:pt x="2809799" y="4621378"/>
                </a:cubicBezTo>
                <a:cubicBezTo>
                  <a:pt x="2801265" y="4610303"/>
                  <a:pt x="2790292" y="4601413"/>
                  <a:pt x="2776881" y="4594708"/>
                </a:cubicBezTo>
                <a:cubicBezTo>
                  <a:pt x="2763470" y="4588002"/>
                  <a:pt x="2747518" y="4584649"/>
                  <a:pt x="2729027" y="4584649"/>
                </a:cubicBezTo>
                <a:close/>
                <a:moveTo>
                  <a:pt x="1909877" y="4584649"/>
                </a:moveTo>
                <a:cubicBezTo>
                  <a:pt x="1891792" y="4584649"/>
                  <a:pt x="1876044" y="4588002"/>
                  <a:pt x="1862633" y="4594708"/>
                </a:cubicBezTo>
                <a:cubicBezTo>
                  <a:pt x="1849222" y="4601413"/>
                  <a:pt x="1838097" y="4610253"/>
                  <a:pt x="1829258" y="4621225"/>
                </a:cubicBezTo>
                <a:cubicBezTo>
                  <a:pt x="1820418" y="4632198"/>
                  <a:pt x="1813814" y="4644238"/>
                  <a:pt x="1809446" y="4657344"/>
                </a:cubicBezTo>
                <a:cubicBezTo>
                  <a:pt x="1805077" y="4670451"/>
                  <a:pt x="1802892" y="4683405"/>
                  <a:pt x="1802892" y="4696206"/>
                </a:cubicBezTo>
                <a:cubicBezTo>
                  <a:pt x="1802892" y="4709414"/>
                  <a:pt x="1804823" y="4722622"/>
                  <a:pt x="1808683" y="4735830"/>
                </a:cubicBezTo>
                <a:cubicBezTo>
                  <a:pt x="1812544" y="4749038"/>
                  <a:pt x="1818640" y="4761078"/>
                  <a:pt x="1826972" y="4771949"/>
                </a:cubicBezTo>
                <a:cubicBezTo>
                  <a:pt x="1835303" y="4782820"/>
                  <a:pt x="1846225" y="4791507"/>
                  <a:pt x="1859738" y="4798009"/>
                </a:cubicBezTo>
                <a:cubicBezTo>
                  <a:pt x="1873251" y="4804512"/>
                  <a:pt x="1889659" y="4807763"/>
                  <a:pt x="1908963" y="4807763"/>
                </a:cubicBezTo>
                <a:cubicBezTo>
                  <a:pt x="1927048" y="4807763"/>
                  <a:pt x="1942796" y="4804359"/>
                  <a:pt x="1956207" y="4797552"/>
                </a:cubicBezTo>
                <a:cubicBezTo>
                  <a:pt x="1969618" y="4790745"/>
                  <a:pt x="1980743" y="4781804"/>
                  <a:pt x="1989582" y="4770730"/>
                </a:cubicBezTo>
                <a:cubicBezTo>
                  <a:pt x="1998422" y="4759655"/>
                  <a:pt x="2005026" y="4747616"/>
                  <a:pt x="2009394" y="4734611"/>
                </a:cubicBezTo>
                <a:cubicBezTo>
                  <a:pt x="2013763" y="4721606"/>
                  <a:pt x="2015947" y="4708805"/>
                  <a:pt x="2015947" y="4696206"/>
                </a:cubicBezTo>
                <a:cubicBezTo>
                  <a:pt x="2015947" y="4683405"/>
                  <a:pt x="2013865" y="4670501"/>
                  <a:pt x="2009699" y="4657497"/>
                </a:cubicBezTo>
                <a:cubicBezTo>
                  <a:pt x="2005534" y="4644492"/>
                  <a:pt x="1999183" y="4632452"/>
                  <a:pt x="1990649" y="4621378"/>
                </a:cubicBezTo>
                <a:cubicBezTo>
                  <a:pt x="1982115" y="4610303"/>
                  <a:pt x="1971142" y="4601413"/>
                  <a:pt x="1957731" y="4594708"/>
                </a:cubicBezTo>
                <a:cubicBezTo>
                  <a:pt x="1944320" y="4588002"/>
                  <a:pt x="1928368" y="4584649"/>
                  <a:pt x="1909877" y="4584649"/>
                </a:cubicBezTo>
                <a:close/>
                <a:moveTo>
                  <a:pt x="7673340" y="4584040"/>
                </a:moveTo>
                <a:lnTo>
                  <a:pt x="7613904" y="4747108"/>
                </a:lnTo>
                <a:cubicBezTo>
                  <a:pt x="7611669" y="4753204"/>
                  <a:pt x="7609383" y="4758893"/>
                  <a:pt x="7607046" y="4764177"/>
                </a:cubicBezTo>
                <a:cubicBezTo>
                  <a:pt x="7604709" y="4769460"/>
                  <a:pt x="7601814" y="4773727"/>
                  <a:pt x="7598359" y="4776978"/>
                </a:cubicBezTo>
                <a:cubicBezTo>
                  <a:pt x="7594905" y="4780229"/>
                  <a:pt x="7590333" y="4781855"/>
                  <a:pt x="7584643" y="4781855"/>
                </a:cubicBezTo>
                <a:lnTo>
                  <a:pt x="7584643" y="4802886"/>
                </a:lnTo>
                <a:lnTo>
                  <a:pt x="7649871" y="4802886"/>
                </a:lnTo>
                <a:lnTo>
                  <a:pt x="7649871" y="4778502"/>
                </a:lnTo>
                <a:cubicBezTo>
                  <a:pt x="7647839" y="4778502"/>
                  <a:pt x="7644537" y="4778553"/>
                  <a:pt x="7639964" y="4778655"/>
                </a:cubicBezTo>
                <a:cubicBezTo>
                  <a:pt x="7635392" y="4778756"/>
                  <a:pt x="7631480" y="4779010"/>
                  <a:pt x="7628229" y="4779417"/>
                </a:cubicBezTo>
                <a:cubicBezTo>
                  <a:pt x="7629855" y="4775962"/>
                  <a:pt x="7631633" y="4771644"/>
                  <a:pt x="7633563" y="4766463"/>
                </a:cubicBezTo>
                <a:cubicBezTo>
                  <a:pt x="7635494" y="4761281"/>
                  <a:pt x="7636967" y="4757369"/>
                  <a:pt x="7637983" y="4754728"/>
                </a:cubicBezTo>
                <a:lnTo>
                  <a:pt x="7642860" y="4740402"/>
                </a:lnTo>
                <a:lnTo>
                  <a:pt x="7709002" y="4739183"/>
                </a:lnTo>
                <a:lnTo>
                  <a:pt x="7715097" y="4755947"/>
                </a:lnTo>
                <a:cubicBezTo>
                  <a:pt x="7717943" y="4763465"/>
                  <a:pt x="7718857" y="4769815"/>
                  <a:pt x="7717841" y="4774997"/>
                </a:cubicBezTo>
                <a:cubicBezTo>
                  <a:pt x="7716825" y="4780179"/>
                  <a:pt x="7712152" y="4782769"/>
                  <a:pt x="7703820" y="4782769"/>
                </a:cubicBezTo>
                <a:lnTo>
                  <a:pt x="7703820" y="4802886"/>
                </a:lnTo>
                <a:lnTo>
                  <a:pt x="7785811" y="4802886"/>
                </a:lnTo>
                <a:lnTo>
                  <a:pt x="7785811" y="4779417"/>
                </a:lnTo>
                <a:cubicBezTo>
                  <a:pt x="7783779" y="4779417"/>
                  <a:pt x="7781189" y="4779467"/>
                  <a:pt x="7778039" y="4779569"/>
                </a:cubicBezTo>
                <a:cubicBezTo>
                  <a:pt x="7774889" y="4779671"/>
                  <a:pt x="7771588" y="4779925"/>
                  <a:pt x="7768133" y="4780331"/>
                </a:cubicBezTo>
                <a:cubicBezTo>
                  <a:pt x="7767726" y="4775657"/>
                  <a:pt x="7766507" y="4770222"/>
                  <a:pt x="7764475" y="4764024"/>
                </a:cubicBezTo>
                <a:cubicBezTo>
                  <a:pt x="7762443" y="4757827"/>
                  <a:pt x="7760818" y="4753204"/>
                  <a:pt x="7759598" y="4750156"/>
                </a:cubicBezTo>
                <a:lnTo>
                  <a:pt x="7694676" y="4584040"/>
                </a:lnTo>
                <a:close/>
                <a:moveTo>
                  <a:pt x="6647740" y="2479525"/>
                </a:moveTo>
                <a:cubicBezTo>
                  <a:pt x="6711829" y="2479525"/>
                  <a:pt x="6743874" y="2532933"/>
                  <a:pt x="6743874" y="2639748"/>
                </a:cubicBezTo>
                <a:lnTo>
                  <a:pt x="6743874" y="3698451"/>
                </a:lnTo>
                <a:cubicBezTo>
                  <a:pt x="6743874" y="3825807"/>
                  <a:pt x="6711008" y="3889485"/>
                  <a:pt x="6645275" y="3889485"/>
                </a:cubicBezTo>
                <a:cubicBezTo>
                  <a:pt x="6607479" y="3889485"/>
                  <a:pt x="6580364" y="3874901"/>
                  <a:pt x="6563931" y="3845732"/>
                </a:cubicBezTo>
                <a:cubicBezTo>
                  <a:pt x="6547498" y="3816564"/>
                  <a:pt x="6539281" y="3768291"/>
                  <a:pt x="6539281" y="3700916"/>
                </a:cubicBezTo>
                <a:lnTo>
                  <a:pt x="6539281" y="2643445"/>
                </a:lnTo>
                <a:cubicBezTo>
                  <a:pt x="6539281" y="2534165"/>
                  <a:pt x="6575434" y="2479525"/>
                  <a:pt x="6647740" y="2479525"/>
                </a:cubicBezTo>
                <a:close/>
                <a:moveTo>
                  <a:pt x="9238610" y="2099920"/>
                </a:moveTo>
                <a:lnTo>
                  <a:pt x="9238610" y="4269090"/>
                </a:lnTo>
                <a:lnTo>
                  <a:pt x="10134625" y="4269090"/>
                </a:lnTo>
                <a:lnTo>
                  <a:pt x="10134625" y="3846349"/>
                </a:lnTo>
                <a:lnTo>
                  <a:pt x="9679838" y="3846349"/>
                </a:lnTo>
                <a:lnTo>
                  <a:pt x="9679838" y="3349658"/>
                </a:lnTo>
                <a:lnTo>
                  <a:pt x="10089023" y="3349658"/>
                </a:lnTo>
                <a:lnTo>
                  <a:pt x="10089023" y="2941706"/>
                </a:lnTo>
                <a:lnTo>
                  <a:pt x="9679838" y="2941706"/>
                </a:lnTo>
                <a:lnTo>
                  <a:pt x="9679838" y="2518965"/>
                </a:lnTo>
                <a:lnTo>
                  <a:pt x="10106277" y="2518965"/>
                </a:lnTo>
                <a:lnTo>
                  <a:pt x="10106277" y="2099920"/>
                </a:lnTo>
                <a:close/>
                <a:moveTo>
                  <a:pt x="7352660" y="2099920"/>
                </a:moveTo>
                <a:lnTo>
                  <a:pt x="7352660" y="4269090"/>
                </a:lnTo>
                <a:lnTo>
                  <a:pt x="7744589" y="4269090"/>
                </a:lnTo>
                <a:lnTo>
                  <a:pt x="7744589" y="2706302"/>
                </a:lnTo>
                <a:lnTo>
                  <a:pt x="8008341" y="4269090"/>
                </a:lnTo>
                <a:lnTo>
                  <a:pt x="8397805" y="4269090"/>
                </a:lnTo>
                <a:lnTo>
                  <a:pt x="8646766" y="2706302"/>
                </a:lnTo>
                <a:lnTo>
                  <a:pt x="8646766" y="4269090"/>
                </a:lnTo>
                <a:lnTo>
                  <a:pt x="9043626" y="4269090"/>
                </a:lnTo>
                <a:lnTo>
                  <a:pt x="9043626" y="2099920"/>
                </a:lnTo>
                <a:lnTo>
                  <a:pt x="8376853" y="2099920"/>
                </a:lnTo>
                <a:lnTo>
                  <a:pt x="8195678" y="3422374"/>
                </a:lnTo>
                <a:lnTo>
                  <a:pt x="8013271" y="2099920"/>
                </a:lnTo>
                <a:close/>
                <a:moveTo>
                  <a:pt x="3923660" y="2099920"/>
                </a:moveTo>
                <a:lnTo>
                  <a:pt x="3923660" y="4269090"/>
                </a:lnTo>
                <a:lnTo>
                  <a:pt x="4803653" y="4269090"/>
                </a:lnTo>
                <a:lnTo>
                  <a:pt x="4803653" y="3899345"/>
                </a:lnTo>
                <a:lnTo>
                  <a:pt x="4357494" y="3899345"/>
                </a:lnTo>
                <a:lnTo>
                  <a:pt x="4357494" y="2099920"/>
                </a:lnTo>
                <a:close/>
                <a:moveTo>
                  <a:pt x="2885436" y="2099920"/>
                </a:moveTo>
                <a:lnTo>
                  <a:pt x="2885436" y="4269090"/>
                </a:lnTo>
                <a:lnTo>
                  <a:pt x="3781450" y="4269090"/>
                </a:lnTo>
                <a:lnTo>
                  <a:pt x="3781450" y="3846349"/>
                </a:lnTo>
                <a:lnTo>
                  <a:pt x="3326664" y="3846349"/>
                </a:lnTo>
                <a:lnTo>
                  <a:pt x="3326664" y="3349658"/>
                </a:lnTo>
                <a:lnTo>
                  <a:pt x="3735848" y="3349658"/>
                </a:lnTo>
                <a:lnTo>
                  <a:pt x="3735848" y="2941706"/>
                </a:lnTo>
                <a:lnTo>
                  <a:pt x="3326664" y="2941706"/>
                </a:lnTo>
                <a:lnTo>
                  <a:pt x="3326664" y="2518965"/>
                </a:lnTo>
                <a:lnTo>
                  <a:pt x="3753103" y="2518965"/>
                </a:lnTo>
                <a:lnTo>
                  <a:pt x="3753103" y="2099920"/>
                </a:lnTo>
                <a:close/>
                <a:moveTo>
                  <a:pt x="1022353" y="2099920"/>
                </a:moveTo>
                <a:lnTo>
                  <a:pt x="1255293" y="4269090"/>
                </a:lnTo>
                <a:lnTo>
                  <a:pt x="1784028" y="4269090"/>
                </a:lnTo>
                <a:lnTo>
                  <a:pt x="1887557" y="3225177"/>
                </a:lnTo>
                <a:lnTo>
                  <a:pt x="1996015" y="4269090"/>
                </a:lnTo>
                <a:lnTo>
                  <a:pt x="2516123" y="4269090"/>
                </a:lnTo>
                <a:lnTo>
                  <a:pt x="2752760" y="2099920"/>
                </a:lnTo>
                <a:lnTo>
                  <a:pt x="2323856" y="2099920"/>
                </a:lnTo>
                <a:lnTo>
                  <a:pt x="2208002" y="3469209"/>
                </a:lnTo>
                <a:lnTo>
                  <a:pt x="2092149" y="2099920"/>
                </a:lnTo>
                <a:lnTo>
                  <a:pt x="1687894" y="2099920"/>
                </a:lnTo>
                <a:lnTo>
                  <a:pt x="1565879" y="3469209"/>
                </a:lnTo>
                <a:lnTo>
                  <a:pt x="1446328" y="2099920"/>
                </a:lnTo>
                <a:close/>
                <a:moveTo>
                  <a:pt x="6641578" y="2080201"/>
                </a:moveTo>
                <a:cubicBezTo>
                  <a:pt x="6466565" y="2080201"/>
                  <a:pt x="6333663" y="2128268"/>
                  <a:pt x="6242869" y="2224401"/>
                </a:cubicBezTo>
                <a:cubicBezTo>
                  <a:pt x="6152077" y="2320535"/>
                  <a:pt x="6106680" y="2461449"/>
                  <a:pt x="6106680" y="2647143"/>
                </a:cubicBezTo>
                <a:lnTo>
                  <a:pt x="6106680" y="3677498"/>
                </a:lnTo>
                <a:cubicBezTo>
                  <a:pt x="6106680" y="3875517"/>
                  <a:pt x="6152488" y="4026907"/>
                  <a:pt x="6244102" y="4131668"/>
                </a:cubicBezTo>
                <a:cubicBezTo>
                  <a:pt x="6335717" y="4236429"/>
                  <a:pt x="6468208" y="4288810"/>
                  <a:pt x="6641578" y="4288810"/>
                </a:cubicBezTo>
                <a:cubicBezTo>
                  <a:pt x="6814947" y="4288810"/>
                  <a:pt x="6947439" y="4236429"/>
                  <a:pt x="7039053" y="4131668"/>
                </a:cubicBezTo>
                <a:cubicBezTo>
                  <a:pt x="7130668" y="4026907"/>
                  <a:pt x="7176475" y="3875517"/>
                  <a:pt x="7176475" y="3677498"/>
                </a:cubicBezTo>
                <a:lnTo>
                  <a:pt x="7176475" y="2647143"/>
                </a:lnTo>
                <a:cubicBezTo>
                  <a:pt x="7176475" y="2461449"/>
                  <a:pt x="7131079" y="2320535"/>
                  <a:pt x="7040286" y="2224401"/>
                </a:cubicBezTo>
                <a:cubicBezTo>
                  <a:pt x="6949493" y="2128268"/>
                  <a:pt x="6816590" y="2080201"/>
                  <a:pt x="6641578" y="2080201"/>
                </a:cubicBezTo>
                <a:close/>
                <a:moveTo>
                  <a:pt x="5438964" y="2080201"/>
                </a:moveTo>
                <a:cubicBezTo>
                  <a:pt x="5250804" y="2080201"/>
                  <a:pt x="5115025" y="2136074"/>
                  <a:pt x="5031627" y="2247818"/>
                </a:cubicBezTo>
                <a:cubicBezTo>
                  <a:pt x="4948230" y="2359563"/>
                  <a:pt x="4906531" y="2520608"/>
                  <a:pt x="4906531" y="2730952"/>
                </a:cubicBezTo>
                <a:lnTo>
                  <a:pt x="4906531" y="3731728"/>
                </a:lnTo>
                <a:cubicBezTo>
                  <a:pt x="4906531" y="3907562"/>
                  <a:pt x="4954392" y="4044367"/>
                  <a:pt x="5050114" y="4142144"/>
                </a:cubicBezTo>
                <a:cubicBezTo>
                  <a:pt x="5145837" y="4239921"/>
                  <a:pt x="5272167" y="4288810"/>
                  <a:pt x="5429103" y="4288810"/>
                </a:cubicBezTo>
                <a:cubicBezTo>
                  <a:pt x="5601651" y="4288810"/>
                  <a:pt x="5735992" y="4245878"/>
                  <a:pt x="5832125" y="4160015"/>
                </a:cubicBezTo>
                <a:cubicBezTo>
                  <a:pt x="5928258" y="4074152"/>
                  <a:pt x="5976326" y="3935909"/>
                  <a:pt x="5976326" y="3745285"/>
                </a:cubicBezTo>
                <a:lnTo>
                  <a:pt x="5976326" y="3334869"/>
                </a:lnTo>
                <a:lnTo>
                  <a:pt x="5540027" y="3334869"/>
                </a:lnTo>
                <a:lnTo>
                  <a:pt x="5540027" y="3725565"/>
                </a:lnTo>
                <a:cubicBezTo>
                  <a:pt x="5540027" y="3774043"/>
                  <a:pt x="5532426" y="3813482"/>
                  <a:pt x="5517225" y="3843884"/>
                </a:cubicBezTo>
                <a:cubicBezTo>
                  <a:pt x="5502026" y="3874285"/>
                  <a:pt x="5475938" y="3889485"/>
                  <a:pt x="5438964" y="3889485"/>
                </a:cubicBezTo>
                <a:cubicBezTo>
                  <a:pt x="5406098" y="3889485"/>
                  <a:pt x="5380831" y="3877161"/>
                  <a:pt x="5363165" y="3852511"/>
                </a:cubicBezTo>
                <a:cubicBezTo>
                  <a:pt x="5345500" y="3827861"/>
                  <a:pt x="5336667" y="3785546"/>
                  <a:pt x="5336667" y="3725565"/>
                </a:cubicBezTo>
                <a:lnTo>
                  <a:pt x="5336667" y="2639748"/>
                </a:lnTo>
                <a:cubicBezTo>
                  <a:pt x="5336667" y="2591271"/>
                  <a:pt x="5343651" y="2552447"/>
                  <a:pt x="5357619" y="2523278"/>
                </a:cubicBezTo>
                <a:cubicBezTo>
                  <a:pt x="5371587" y="2494110"/>
                  <a:pt x="5398702" y="2479525"/>
                  <a:pt x="5438964" y="2479525"/>
                </a:cubicBezTo>
                <a:cubicBezTo>
                  <a:pt x="5473472" y="2479525"/>
                  <a:pt x="5498944" y="2490823"/>
                  <a:pt x="5515377" y="2513418"/>
                </a:cubicBezTo>
                <a:cubicBezTo>
                  <a:pt x="5531810" y="2536014"/>
                  <a:pt x="5540027" y="2579767"/>
                  <a:pt x="5540027" y="2644678"/>
                </a:cubicBezTo>
                <a:lnTo>
                  <a:pt x="5540027" y="2965123"/>
                </a:lnTo>
                <a:lnTo>
                  <a:pt x="5971395" y="2965123"/>
                </a:lnTo>
                <a:lnTo>
                  <a:pt x="5971395" y="2590448"/>
                </a:lnTo>
                <a:cubicBezTo>
                  <a:pt x="5971395" y="2476238"/>
                  <a:pt x="5948388" y="2381543"/>
                  <a:pt x="5902376" y="2306361"/>
                </a:cubicBezTo>
                <a:cubicBezTo>
                  <a:pt x="5856364" y="2231180"/>
                  <a:pt x="5793301" y="2174691"/>
                  <a:pt x="5713191" y="2136895"/>
                </a:cubicBezTo>
                <a:cubicBezTo>
                  <a:pt x="5633079" y="2099099"/>
                  <a:pt x="5541670" y="2080201"/>
                  <a:pt x="5438964" y="2080201"/>
                </a:cubicBezTo>
                <a:close/>
                <a:moveTo>
                  <a:pt x="0" y="0"/>
                </a:moveTo>
                <a:lnTo>
                  <a:pt x="12192000" y="0"/>
                </a:lnTo>
                <a:lnTo>
                  <a:pt x="12192000" y="6858000"/>
                </a:lnTo>
                <a:lnTo>
                  <a:pt x="0" y="6858000"/>
                </a:lnTo>
                <a:close/>
              </a:path>
            </a:pathLst>
          </a:cu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FF0000"/>
              </a:solidFill>
              <a:highlight>
                <a:srgbClr val="FFFF00"/>
              </a:highlight>
            </a:endParaRPr>
          </a:p>
        </p:txBody>
      </p:sp>
    </p:spTree>
    <p:extLst>
      <p:ext uri="{BB962C8B-B14F-4D97-AF65-F5344CB8AC3E}">
        <p14:creationId xmlns:p14="http://schemas.microsoft.com/office/powerpoint/2010/main" val="10506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196E76-AEF3-961D-3488-CCE6A17C1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3" y="0"/>
            <a:ext cx="12152453" cy="6858000"/>
          </a:xfrm>
          <a:prstGeom prst="rect">
            <a:avLst/>
          </a:prstGeom>
        </p:spPr>
      </p:pic>
    </p:spTree>
    <p:extLst>
      <p:ext uri="{BB962C8B-B14F-4D97-AF65-F5344CB8AC3E}">
        <p14:creationId xmlns:p14="http://schemas.microsoft.com/office/powerpoint/2010/main" val="68735057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24605-2581-8DDE-317C-A27FA23A3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5442235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8438DD-10FF-936E-21D3-F71651A96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96"/>
            <a:ext cx="12192000" cy="68298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3668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B4BCD9-1D87-6699-D42B-3149E49CB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47348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8DAC29-D050-F13A-A516-AB88DF023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74697777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09DA9A-448C-A78D-4B87-62BB3617B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3"/>
            <a:ext cx="12192000" cy="68425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5842903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AF6A2-9CED-AD87-944F-87B0F94AD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8479653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0320EA-3EC5-6F8F-2CDB-A331CC5CE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5682950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0EA2F8-3945-B4A3-4CC2-627399F3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8529445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61293F-8B7A-52F5-266C-5E98C789C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259464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F2D24-D622-525E-8A79-F8ED5182A494}"/>
            </a:ext>
          </a:extLst>
        </p:cNvPr>
        <p:cNvGrpSpPr/>
        <p:nvPr/>
      </p:nvGrpSpPr>
      <p:grpSpPr>
        <a:xfrm>
          <a:off x="0" y="0"/>
          <a:ext cx="0" cy="0"/>
          <a:chOff x="0" y="0"/>
          <a:chExt cx="0" cy="0"/>
        </a:xfrm>
      </p:grpSpPr>
      <p:grpSp>
        <p:nvGrpSpPr>
          <p:cNvPr id="91" name="Group 90">
            <a:extLst>
              <a:ext uri="{FF2B5EF4-FFF2-40B4-BE49-F238E27FC236}">
                <a16:creationId xmlns:a16="http://schemas.microsoft.com/office/drawing/2014/main" id="{8536245C-B7C5-3D09-6E0B-A9535BF885E3}"/>
              </a:ext>
            </a:extLst>
          </p:cNvPr>
          <p:cNvGrpSpPr/>
          <p:nvPr/>
        </p:nvGrpSpPr>
        <p:grpSpPr>
          <a:xfrm>
            <a:off x="-2569816" y="-20032"/>
            <a:ext cx="3415865" cy="6889875"/>
            <a:chOff x="1744684" y="1854346"/>
            <a:chExt cx="3415865" cy="6889875"/>
          </a:xfrm>
          <a:effectLst>
            <a:outerShdw blurRad="50800" dist="38100" dir="8100000" algn="tr" rotWithShape="0">
              <a:prstClr val="black">
                <a:alpha val="40000"/>
              </a:prstClr>
            </a:outerShdw>
          </a:effectLst>
        </p:grpSpPr>
        <p:grpSp>
          <p:nvGrpSpPr>
            <p:cNvPr id="72" name="Group 71">
              <a:extLst>
                <a:ext uri="{FF2B5EF4-FFF2-40B4-BE49-F238E27FC236}">
                  <a16:creationId xmlns:a16="http://schemas.microsoft.com/office/drawing/2014/main" id="{7C681363-71D9-650E-EA5C-482A9D71A7A1}"/>
                </a:ext>
              </a:extLst>
            </p:cNvPr>
            <p:cNvGrpSpPr/>
            <p:nvPr/>
          </p:nvGrpSpPr>
          <p:grpSpPr>
            <a:xfrm>
              <a:off x="1744684" y="1854346"/>
              <a:ext cx="3415865" cy="6889875"/>
              <a:chOff x="2977883" y="-15937"/>
              <a:chExt cx="3415865" cy="6889875"/>
            </a:xfrm>
          </p:grpSpPr>
          <p:sp>
            <p:nvSpPr>
              <p:cNvPr id="29" name="Freeform: Shape 28">
                <a:extLst>
                  <a:ext uri="{FF2B5EF4-FFF2-40B4-BE49-F238E27FC236}">
                    <a16:creationId xmlns:a16="http://schemas.microsoft.com/office/drawing/2014/main" id="{B9E76194-B101-21FE-D6A2-1F37ED18BE94}"/>
                  </a:ext>
                </a:extLst>
              </p:cNvPr>
              <p:cNvSpPr/>
              <p:nvPr/>
            </p:nvSpPr>
            <p:spPr>
              <a:xfrm>
                <a:off x="2977883" y="15936"/>
                <a:ext cx="3415865" cy="6858002"/>
              </a:xfrm>
              <a:custGeom>
                <a:avLst/>
                <a:gdLst>
                  <a:gd name="connsiteX0" fmla="*/ 0 w 3415865"/>
                  <a:gd name="connsiteY0" fmla="*/ 2 h 6858002"/>
                  <a:gd name="connsiteX1" fmla="*/ 2795752 w 3415865"/>
                  <a:gd name="connsiteY1" fmla="*/ 2 h 6858002"/>
                  <a:gd name="connsiteX2" fmla="*/ 2795752 w 3415865"/>
                  <a:gd name="connsiteY2" fmla="*/ 6858002 h 6858002"/>
                  <a:gd name="connsiteX3" fmla="*/ 0 w 3415865"/>
                  <a:gd name="connsiteY3" fmla="*/ 6858002 h 6858002"/>
                  <a:gd name="connsiteX4" fmla="*/ 2795755 w 3415865"/>
                  <a:gd name="connsiteY4" fmla="*/ 0 h 6858002"/>
                  <a:gd name="connsiteX5" fmla="*/ 3415865 w 3415865"/>
                  <a:gd name="connsiteY5" fmla="*/ 383628 h 6858002"/>
                  <a:gd name="connsiteX6" fmla="*/ 2795755 w 3415865"/>
                  <a:gd name="connsiteY6" fmla="*/ 767255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5" h="6858002">
                    <a:moveTo>
                      <a:pt x="0" y="2"/>
                    </a:moveTo>
                    <a:lnTo>
                      <a:pt x="2795752" y="2"/>
                    </a:lnTo>
                    <a:lnTo>
                      <a:pt x="2795752" y="6858002"/>
                    </a:lnTo>
                    <a:lnTo>
                      <a:pt x="0" y="6858002"/>
                    </a:lnTo>
                    <a:close/>
                    <a:moveTo>
                      <a:pt x="2795755" y="0"/>
                    </a:moveTo>
                    <a:lnTo>
                      <a:pt x="3415865" y="383628"/>
                    </a:lnTo>
                    <a:lnTo>
                      <a:pt x="2795755" y="767255"/>
                    </a:lnTo>
                    <a:close/>
                  </a:path>
                </a:pathLst>
              </a:custGeom>
              <a:solidFill>
                <a:srgbClr val="0091C4"/>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69" name="TextBox 68">
                <a:extLst>
                  <a:ext uri="{FF2B5EF4-FFF2-40B4-BE49-F238E27FC236}">
                    <a16:creationId xmlns:a16="http://schemas.microsoft.com/office/drawing/2014/main" id="{A1EC5475-41F6-0AD2-69AA-4639FA618A1E}"/>
                  </a:ext>
                </a:extLst>
              </p:cNvPr>
              <p:cNvSpPr txBox="1"/>
              <p:nvPr/>
            </p:nvSpPr>
            <p:spPr>
              <a:xfrm>
                <a:off x="3541779" y="-15937"/>
                <a:ext cx="235956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MYSQL</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888D45CD-BCF5-BD3B-629A-014255E86A09}"/>
                  </a:ext>
                </a:extLst>
              </p:cNvPr>
              <p:cNvSpPr txBox="1"/>
              <p:nvPr/>
            </p:nvSpPr>
            <p:spPr>
              <a:xfrm>
                <a:off x="3093680" y="1803591"/>
                <a:ext cx="2766801" cy="2231380"/>
              </a:xfrm>
              <a:prstGeom prst="rect">
                <a:avLst/>
              </a:prstGeom>
              <a:noFill/>
            </p:spPr>
            <p:txBody>
              <a:bodyPr wrap="square" rtlCol="0">
                <a:spAutoFit/>
              </a:bodyPr>
              <a:lstStyle/>
              <a:p>
                <a:pPr algn="ctr"/>
                <a:r>
                  <a:rPr kumimoji="0" lang="en-US" altLang="en-US" sz="11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MySQL methods, such as creating triggers to automate data handling, inserting deleted records into platform-specific tables, and filtering data based on platform types, were utilized to ensure efficient database management and maintain data integrity in e-commerce delivery operations. Additionally, Power BI was connected to MySQL to load and visualize data from the database, enabling comprehensive analysis and reporting of e-commerce delivery trends.</a:t>
                </a:r>
              </a:p>
              <a:p>
                <a:endParaRPr lang="en-IN" dirty="0"/>
              </a:p>
            </p:txBody>
          </p:sp>
        </p:grpSp>
        <p:pic>
          <p:nvPicPr>
            <p:cNvPr id="90" name="Picture 89">
              <a:extLst>
                <a:ext uri="{FF2B5EF4-FFF2-40B4-BE49-F238E27FC236}">
                  <a16:creationId xmlns:a16="http://schemas.microsoft.com/office/drawing/2014/main" id="{2FDF4EC2-52DF-7E76-C4AE-1907BF9E3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720" y="6571344"/>
              <a:ext cx="2206130" cy="1256862"/>
            </a:xfrm>
            <a:prstGeom prst="rect">
              <a:avLst/>
            </a:prstGeom>
            <a:effectLst>
              <a:outerShdw blurRad="50800" dist="38100" algn="l" rotWithShape="0">
                <a:prstClr val="black">
                  <a:alpha val="40000"/>
                </a:prstClr>
              </a:outerShdw>
              <a:reflection blurRad="6350" stA="50000" endA="300" endPos="55000" dir="5400000" sy="-100000" algn="bl" rotWithShape="0"/>
            </a:effectLst>
          </p:spPr>
        </p:pic>
      </p:grpSp>
      <p:grpSp>
        <p:nvGrpSpPr>
          <p:cNvPr id="97" name="Group 96">
            <a:extLst>
              <a:ext uri="{FF2B5EF4-FFF2-40B4-BE49-F238E27FC236}">
                <a16:creationId xmlns:a16="http://schemas.microsoft.com/office/drawing/2014/main" id="{5C893FF6-CAE0-99F1-E643-78B270BE23C2}"/>
              </a:ext>
            </a:extLst>
          </p:cNvPr>
          <p:cNvGrpSpPr/>
          <p:nvPr/>
        </p:nvGrpSpPr>
        <p:grpSpPr>
          <a:xfrm>
            <a:off x="-2292039" y="19010"/>
            <a:ext cx="3415866" cy="6858000"/>
            <a:chOff x="5261491" y="83669"/>
            <a:chExt cx="3415866" cy="6858000"/>
          </a:xfrm>
          <a:effectLst>
            <a:outerShdw blurRad="50800" dist="38100" dir="8100000" algn="tr" rotWithShape="0">
              <a:prstClr val="black">
                <a:alpha val="40000"/>
              </a:prstClr>
            </a:outerShdw>
          </a:effectLst>
        </p:grpSpPr>
        <p:grpSp>
          <p:nvGrpSpPr>
            <p:cNvPr id="75" name="Group 74">
              <a:extLst>
                <a:ext uri="{FF2B5EF4-FFF2-40B4-BE49-F238E27FC236}">
                  <a16:creationId xmlns:a16="http://schemas.microsoft.com/office/drawing/2014/main" id="{6D67DC33-01E0-D3CD-5E1B-3DD55767D15B}"/>
                </a:ext>
              </a:extLst>
            </p:cNvPr>
            <p:cNvGrpSpPr/>
            <p:nvPr/>
          </p:nvGrpSpPr>
          <p:grpSpPr>
            <a:xfrm>
              <a:off x="5261491" y="83669"/>
              <a:ext cx="3415866" cy="6858000"/>
              <a:chOff x="3310363" y="19281"/>
              <a:chExt cx="3415866" cy="6858000"/>
            </a:xfrm>
          </p:grpSpPr>
          <p:grpSp>
            <p:nvGrpSpPr>
              <p:cNvPr id="64" name="Group 63">
                <a:extLst>
                  <a:ext uri="{FF2B5EF4-FFF2-40B4-BE49-F238E27FC236}">
                    <a16:creationId xmlns:a16="http://schemas.microsoft.com/office/drawing/2014/main" id="{B5F2BCB6-42C3-C707-1E36-A2482178B11C}"/>
                  </a:ext>
                </a:extLst>
              </p:cNvPr>
              <p:cNvGrpSpPr/>
              <p:nvPr/>
            </p:nvGrpSpPr>
            <p:grpSpPr>
              <a:xfrm>
                <a:off x="3310363" y="19281"/>
                <a:ext cx="3415866" cy="6858000"/>
                <a:chOff x="7722274" y="-152"/>
                <a:chExt cx="3415866" cy="6858000"/>
              </a:xfrm>
            </p:grpSpPr>
            <p:sp>
              <p:nvSpPr>
                <p:cNvPr id="30" name="Freeform: Shape 29">
                  <a:extLst>
                    <a:ext uri="{FF2B5EF4-FFF2-40B4-BE49-F238E27FC236}">
                      <a16:creationId xmlns:a16="http://schemas.microsoft.com/office/drawing/2014/main" id="{9FB26821-445E-22AD-0326-29D42C990A91}"/>
                    </a:ext>
                  </a:extLst>
                </p:cNvPr>
                <p:cNvSpPr/>
                <p:nvPr/>
              </p:nvSpPr>
              <p:spPr>
                <a:xfrm>
                  <a:off x="7722274" y="-152"/>
                  <a:ext cx="3415866" cy="6858000"/>
                </a:xfrm>
                <a:custGeom>
                  <a:avLst/>
                  <a:gdLst>
                    <a:gd name="connsiteX0" fmla="*/ 2795756 w 3415866"/>
                    <a:gd name="connsiteY0" fmla="*/ 2 h 6858000"/>
                    <a:gd name="connsiteX1" fmla="*/ 3415866 w 3415866"/>
                    <a:gd name="connsiteY1" fmla="*/ 383630 h 6858000"/>
                    <a:gd name="connsiteX2" fmla="*/ 2795756 w 3415866"/>
                    <a:gd name="connsiteY2" fmla="*/ 767257 h 6858000"/>
                    <a:gd name="connsiteX3" fmla="*/ 0 w 3415866"/>
                    <a:gd name="connsiteY3" fmla="*/ 0 h 6858000"/>
                    <a:gd name="connsiteX4" fmla="*/ 2795752 w 3415866"/>
                    <a:gd name="connsiteY4" fmla="*/ 0 h 6858000"/>
                    <a:gd name="connsiteX5" fmla="*/ 2795752 w 3415866"/>
                    <a:gd name="connsiteY5" fmla="*/ 6858000 h 6858000"/>
                    <a:gd name="connsiteX6" fmla="*/ 0 w 34158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6" h="6858000">
                      <a:moveTo>
                        <a:pt x="2795756" y="2"/>
                      </a:moveTo>
                      <a:lnTo>
                        <a:pt x="3415866" y="383630"/>
                      </a:lnTo>
                      <a:lnTo>
                        <a:pt x="2795756" y="767257"/>
                      </a:lnTo>
                      <a:close/>
                      <a:moveTo>
                        <a:pt x="0" y="0"/>
                      </a:moveTo>
                      <a:lnTo>
                        <a:pt x="2795752" y="0"/>
                      </a:lnTo>
                      <a:lnTo>
                        <a:pt x="2795752" y="6858000"/>
                      </a:lnTo>
                      <a:lnTo>
                        <a:pt x="0" y="6858000"/>
                      </a:lnTo>
                      <a:close/>
                    </a:path>
                  </a:pathLst>
                </a:custGeom>
                <a:solidFill>
                  <a:srgbClr val="006C92"/>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58A27B5A-3960-8B31-665E-8F027A16844C}"/>
                    </a:ext>
                  </a:extLst>
                </p:cNvPr>
                <p:cNvSpPr txBox="1"/>
                <p:nvPr/>
              </p:nvSpPr>
              <p:spPr>
                <a:xfrm>
                  <a:off x="8019211" y="-152"/>
                  <a:ext cx="2701174"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P</a:t>
                  </a:r>
                  <a:r>
                    <a:rPr lang="en-IN" sz="4000" b="1" dirty="0">
                      <a:solidFill>
                        <a:schemeClr val="bg1"/>
                      </a:solidFill>
                      <a:latin typeface="Times New Roman" panose="02020603050405020304" pitchFamily="18" charset="0"/>
                      <a:cs typeface="Times New Roman" panose="02020603050405020304" pitchFamily="18" charset="0"/>
                    </a:rPr>
                    <a:t>OWERBI</a:t>
                  </a:r>
                </a:p>
              </p:txBody>
            </p:sp>
          </p:grpSp>
          <p:sp>
            <p:nvSpPr>
              <p:cNvPr id="74" name="Rectangle 4">
                <a:extLst>
                  <a:ext uri="{FF2B5EF4-FFF2-40B4-BE49-F238E27FC236}">
                    <a16:creationId xmlns:a16="http://schemas.microsoft.com/office/drawing/2014/main" id="{CEBE6CAF-DB42-183E-C5A3-93125D4685C6}"/>
                  </a:ext>
                </a:extLst>
              </p:cNvPr>
              <p:cNvSpPr>
                <a:spLocks noChangeArrowheads="1"/>
              </p:cNvSpPr>
              <p:nvPr/>
            </p:nvSpPr>
            <p:spPr bwMode="auto">
              <a:xfrm>
                <a:off x="3506488" y="1859285"/>
                <a:ext cx="252507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Power BI was connected to MySQL, enabling efficient data loading and visualization of e-commerce delivery operations. It was leveraged to analyze key metrics such as total orders, revenue, average delivery time, and service ratings across different platforms and product categories. Through interactive dashboards, insights were derived on delivery delays, customer feedback trends, and refund patterns, facilitating data-driven decision-making to optimize e-commerce logistics</a:t>
                </a:r>
                <a:r>
                  <a:rPr kumimoji="0" lang="en-US" altLang="en-US" sz="1400" b="0" i="0" u="none" strike="noStrike" cap="none" normalizeH="0" baseline="0" dirty="0">
                    <a:ln>
                      <a:noFill/>
                    </a:ln>
                    <a:solidFill>
                      <a:schemeClr val="bg1"/>
                    </a:solidFill>
                    <a:effectLst/>
                    <a:latin typeface="Arial" panose="020B0604020202020204" pitchFamily="34" charset="0"/>
                  </a:rPr>
                  <a:t>.</a:t>
                </a:r>
              </a:p>
            </p:txBody>
          </p:sp>
        </p:grpSp>
        <p:pic>
          <p:nvPicPr>
            <p:cNvPr id="96" name="Picture 95">
              <a:extLst>
                <a:ext uri="{FF2B5EF4-FFF2-40B4-BE49-F238E27FC236}">
                  <a16:creationId xmlns:a16="http://schemas.microsoft.com/office/drawing/2014/main" id="{466FAD84-01DC-6346-ABCD-BB31AFBB0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582" y="5257801"/>
              <a:ext cx="2387313" cy="1063234"/>
            </a:xfrm>
            <a:prstGeom prst="rect">
              <a:avLst/>
            </a:prstGeom>
            <a:effectLst>
              <a:outerShdw blurRad="50800" dist="38100" dir="5400000" algn="t" rotWithShape="0">
                <a:prstClr val="black">
                  <a:alpha val="40000"/>
                </a:prstClr>
              </a:outerShdw>
              <a:reflection blurRad="6350" stA="50000" endA="300" endPos="55000" dir="5400000" sy="-100000" algn="bl" rotWithShape="0"/>
            </a:effectLst>
          </p:spPr>
        </p:pic>
      </p:grpSp>
      <p:grpSp>
        <p:nvGrpSpPr>
          <p:cNvPr id="6" name="Group 5">
            <a:extLst>
              <a:ext uri="{FF2B5EF4-FFF2-40B4-BE49-F238E27FC236}">
                <a16:creationId xmlns:a16="http://schemas.microsoft.com/office/drawing/2014/main" id="{7754D820-18C3-0BB5-1863-1E1DB50518C5}"/>
              </a:ext>
            </a:extLst>
          </p:cNvPr>
          <p:cNvGrpSpPr/>
          <p:nvPr/>
        </p:nvGrpSpPr>
        <p:grpSpPr>
          <a:xfrm>
            <a:off x="-2492985" y="34581"/>
            <a:ext cx="3415863" cy="6858000"/>
            <a:chOff x="847395" y="34581"/>
            <a:chExt cx="3415863" cy="6858000"/>
          </a:xfrm>
        </p:grpSpPr>
        <p:grpSp>
          <p:nvGrpSpPr>
            <p:cNvPr id="100" name="Group 99">
              <a:extLst>
                <a:ext uri="{FF2B5EF4-FFF2-40B4-BE49-F238E27FC236}">
                  <a16:creationId xmlns:a16="http://schemas.microsoft.com/office/drawing/2014/main" id="{83075DAC-8EF8-ECA0-DA6F-D8DB72BEA26A}"/>
                </a:ext>
              </a:extLst>
            </p:cNvPr>
            <p:cNvGrpSpPr/>
            <p:nvPr/>
          </p:nvGrpSpPr>
          <p:grpSpPr>
            <a:xfrm>
              <a:off x="847395" y="34581"/>
              <a:ext cx="3415863" cy="6858000"/>
              <a:chOff x="9066809" y="457489"/>
              <a:chExt cx="3415863" cy="6858000"/>
            </a:xfrm>
            <a:effectLst>
              <a:outerShdw blurRad="50800" dist="38100" dir="8100000" algn="tr" rotWithShape="0">
                <a:prstClr val="black">
                  <a:alpha val="40000"/>
                </a:prstClr>
              </a:outerShdw>
            </a:effectLst>
          </p:grpSpPr>
          <p:grpSp>
            <p:nvGrpSpPr>
              <p:cNvPr id="66" name="Group 65">
                <a:extLst>
                  <a:ext uri="{FF2B5EF4-FFF2-40B4-BE49-F238E27FC236}">
                    <a16:creationId xmlns:a16="http://schemas.microsoft.com/office/drawing/2014/main" id="{B5D905AF-8225-E093-FD3C-356DB1D805F8}"/>
                  </a:ext>
                </a:extLst>
              </p:cNvPr>
              <p:cNvGrpSpPr/>
              <p:nvPr/>
            </p:nvGrpSpPr>
            <p:grpSpPr>
              <a:xfrm>
                <a:off x="9066809" y="457489"/>
                <a:ext cx="3415863" cy="6858000"/>
                <a:chOff x="1718040" y="649263"/>
                <a:chExt cx="3415863" cy="6858000"/>
              </a:xfrm>
            </p:grpSpPr>
            <p:sp>
              <p:nvSpPr>
                <p:cNvPr id="26" name="Freeform: Shape 25">
                  <a:extLst>
                    <a:ext uri="{FF2B5EF4-FFF2-40B4-BE49-F238E27FC236}">
                      <a16:creationId xmlns:a16="http://schemas.microsoft.com/office/drawing/2014/main" id="{BB3C8963-00F8-01B7-B817-2CF0890FA064}"/>
                    </a:ext>
                  </a:extLst>
                </p:cNvPr>
                <p:cNvSpPr/>
                <p:nvPr/>
              </p:nvSpPr>
              <p:spPr>
                <a:xfrm>
                  <a:off x="1718040" y="649263"/>
                  <a:ext cx="3415863" cy="6858000"/>
                </a:xfrm>
                <a:custGeom>
                  <a:avLst/>
                  <a:gdLst>
                    <a:gd name="connsiteX0" fmla="*/ 2795753 w 3415863"/>
                    <a:gd name="connsiteY0" fmla="*/ 1 h 6858000"/>
                    <a:gd name="connsiteX1" fmla="*/ 3415863 w 3415863"/>
                    <a:gd name="connsiteY1" fmla="*/ 383629 h 6858000"/>
                    <a:gd name="connsiteX2" fmla="*/ 2795753 w 3415863"/>
                    <a:gd name="connsiteY2" fmla="*/ 767256 h 6858000"/>
                    <a:gd name="connsiteX3" fmla="*/ 0 w 3415863"/>
                    <a:gd name="connsiteY3" fmla="*/ 0 h 6858000"/>
                    <a:gd name="connsiteX4" fmla="*/ 2795752 w 3415863"/>
                    <a:gd name="connsiteY4" fmla="*/ 0 h 6858000"/>
                    <a:gd name="connsiteX5" fmla="*/ 2795752 w 3415863"/>
                    <a:gd name="connsiteY5" fmla="*/ 6858000 h 6858000"/>
                    <a:gd name="connsiteX6" fmla="*/ 0 w 34158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3" h="6858000">
                      <a:moveTo>
                        <a:pt x="2795753" y="1"/>
                      </a:moveTo>
                      <a:lnTo>
                        <a:pt x="3415863" y="383629"/>
                      </a:lnTo>
                      <a:lnTo>
                        <a:pt x="2795753" y="767256"/>
                      </a:lnTo>
                      <a:close/>
                      <a:moveTo>
                        <a:pt x="0" y="0"/>
                      </a:moveTo>
                      <a:lnTo>
                        <a:pt x="2795752" y="0"/>
                      </a:lnTo>
                      <a:lnTo>
                        <a:pt x="2795752" y="6858000"/>
                      </a:lnTo>
                      <a:lnTo>
                        <a:pt x="0" y="6858000"/>
                      </a:lnTo>
                      <a:close/>
                    </a:path>
                  </a:pathLst>
                </a:custGeom>
                <a:solidFill>
                  <a:srgbClr val="00B6F6"/>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4" name="TextBox 43">
                  <a:extLst>
                    <a:ext uri="{FF2B5EF4-FFF2-40B4-BE49-F238E27FC236}">
                      <a16:creationId xmlns:a16="http://schemas.microsoft.com/office/drawing/2014/main" id="{6EBBA7D4-CCBC-981C-2C14-27CF35C9A727}"/>
                    </a:ext>
                  </a:extLst>
                </p:cNvPr>
                <p:cNvSpPr txBox="1"/>
                <p:nvPr/>
              </p:nvSpPr>
              <p:spPr>
                <a:xfrm>
                  <a:off x="2177734" y="686022"/>
                  <a:ext cx="252119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EXCEL</a:t>
                  </a:r>
                  <a:endParaRPr lang="en-IN" sz="4000" b="1" dirty="0">
                    <a:solidFill>
                      <a:schemeClr val="bg1"/>
                    </a:solidFill>
                    <a:latin typeface="Times New Roman" panose="02020603050405020304" pitchFamily="18" charset="0"/>
                    <a:cs typeface="Times New Roman" panose="02020603050405020304" pitchFamily="18" charset="0"/>
                  </a:endParaRPr>
                </a:p>
              </p:txBody>
            </p:sp>
          </p:grpSp>
          <p:pic>
            <p:nvPicPr>
              <p:cNvPr id="99" name="Picture 98">
                <a:extLst>
                  <a:ext uri="{FF2B5EF4-FFF2-40B4-BE49-F238E27FC236}">
                    <a16:creationId xmlns:a16="http://schemas.microsoft.com/office/drawing/2014/main" id="{EDD35D40-A209-80AB-5B17-3BEAC1CA7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063" y="5688197"/>
                <a:ext cx="2438405" cy="1524003"/>
              </a:xfrm>
              <a:prstGeom prst="rect">
                <a:avLst/>
              </a:prstGeom>
              <a:effectLst>
                <a:reflection blurRad="6350" stA="50000" endA="300" endPos="55000" dir="5400000" sy="-100000" algn="bl" rotWithShape="0"/>
              </a:effectLst>
            </p:spPr>
          </p:pic>
        </p:grpSp>
        <p:sp>
          <p:nvSpPr>
            <p:cNvPr id="5" name="Rectangle 1">
              <a:extLst>
                <a:ext uri="{FF2B5EF4-FFF2-40B4-BE49-F238E27FC236}">
                  <a16:creationId xmlns:a16="http://schemas.microsoft.com/office/drawing/2014/main" id="{3909BF2D-A001-1A9E-6426-FCFFDB4F0239}"/>
                </a:ext>
              </a:extLst>
            </p:cNvPr>
            <p:cNvSpPr>
              <a:spLocks noChangeArrowheads="1"/>
            </p:cNvSpPr>
            <p:nvPr/>
          </p:nvSpPr>
          <p:spPr bwMode="auto">
            <a:xfrm>
              <a:off x="970800" y="1745968"/>
              <a:ext cx="246858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This involved working with Excel dashboards, utilizing pivot tables for data analysis and visualization. The data was </a:t>
              </a:r>
              <a:r>
                <a:rPr kumimoji="0" lang="en-US" altLang="en-US" sz="11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structured</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efficiently by renaming tables and modifying data types to ensure consistency and accuracy. These enhancements provided better insights into e-commerce delivery trends, enabling improved decision-making based on key metrics such as order volume, revenue, delivery times, and customer feedback</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grpSp>
      <p:sp>
        <p:nvSpPr>
          <p:cNvPr id="49" name="TextBox 48">
            <a:extLst>
              <a:ext uri="{FF2B5EF4-FFF2-40B4-BE49-F238E27FC236}">
                <a16:creationId xmlns:a16="http://schemas.microsoft.com/office/drawing/2014/main" id="{BFA4C6B7-1493-EE40-F0E1-FAA58CD39A6B}"/>
              </a:ext>
            </a:extLst>
          </p:cNvPr>
          <p:cNvSpPr txBox="1"/>
          <p:nvPr/>
        </p:nvSpPr>
        <p:spPr>
          <a:xfrm>
            <a:off x="12242038" y="4656083"/>
            <a:ext cx="423857" cy="5106502"/>
          </a:xfrm>
          <a:prstGeom prst="rect">
            <a:avLst/>
          </a:prstGeom>
          <a:noFill/>
        </p:spPr>
        <p:txBody>
          <a:bodyPr wrap="square" rtlCol="0">
            <a:spAutoFit/>
          </a:bodyPr>
          <a:lstStyle/>
          <a:p>
            <a:endParaRPr lang="en-IN" dirty="0"/>
          </a:p>
        </p:txBody>
      </p:sp>
      <p:grpSp>
        <p:nvGrpSpPr>
          <p:cNvPr id="94" name="Group 93">
            <a:extLst>
              <a:ext uri="{FF2B5EF4-FFF2-40B4-BE49-F238E27FC236}">
                <a16:creationId xmlns:a16="http://schemas.microsoft.com/office/drawing/2014/main" id="{8DE7AC35-0831-0972-FE0D-E9A88C1FDA66}"/>
              </a:ext>
            </a:extLst>
          </p:cNvPr>
          <p:cNvGrpSpPr/>
          <p:nvPr/>
        </p:nvGrpSpPr>
        <p:grpSpPr>
          <a:xfrm>
            <a:off x="-2694566" y="0"/>
            <a:ext cx="3415862" cy="6858002"/>
            <a:chOff x="5936049" y="351332"/>
            <a:chExt cx="3415862" cy="6858002"/>
          </a:xfrm>
        </p:grpSpPr>
        <p:grpSp>
          <p:nvGrpSpPr>
            <p:cNvPr id="70" name="Group 69">
              <a:extLst>
                <a:ext uri="{FF2B5EF4-FFF2-40B4-BE49-F238E27FC236}">
                  <a16:creationId xmlns:a16="http://schemas.microsoft.com/office/drawing/2014/main" id="{851D2E56-989B-04D9-B72B-521AEC8A8566}"/>
                </a:ext>
              </a:extLst>
            </p:cNvPr>
            <p:cNvGrpSpPr/>
            <p:nvPr/>
          </p:nvGrpSpPr>
          <p:grpSpPr>
            <a:xfrm>
              <a:off x="5936049" y="351332"/>
              <a:ext cx="3415862" cy="6858002"/>
              <a:chOff x="-5528171" y="-1629866"/>
              <a:chExt cx="3415862" cy="6858002"/>
            </a:xfrm>
          </p:grpSpPr>
          <p:sp>
            <p:nvSpPr>
              <p:cNvPr id="25" name="Freeform: Shape 24">
                <a:extLst>
                  <a:ext uri="{FF2B5EF4-FFF2-40B4-BE49-F238E27FC236}">
                    <a16:creationId xmlns:a16="http://schemas.microsoft.com/office/drawing/2014/main" id="{B6AFF8C4-0D86-E9EF-62C1-202F3FABF448}"/>
                  </a:ext>
                </a:extLst>
              </p:cNvPr>
              <p:cNvSpPr/>
              <p:nvPr/>
            </p:nvSpPr>
            <p:spPr>
              <a:xfrm>
                <a:off x="-5528171" y="-1629866"/>
                <a:ext cx="3415862" cy="6858002"/>
              </a:xfrm>
              <a:custGeom>
                <a:avLst/>
                <a:gdLst>
                  <a:gd name="connsiteX0" fmla="*/ 2795752 w 3415862"/>
                  <a:gd name="connsiteY0" fmla="*/ 0 h 6858000"/>
                  <a:gd name="connsiteX1" fmla="*/ 3415862 w 3415862"/>
                  <a:gd name="connsiteY1" fmla="*/ 383628 h 6858000"/>
                  <a:gd name="connsiteX2" fmla="*/ 2795752 w 3415862"/>
                  <a:gd name="connsiteY2" fmla="*/ 767254 h 6858000"/>
                  <a:gd name="connsiteX3" fmla="*/ 2795752 w 3415862"/>
                  <a:gd name="connsiteY3" fmla="*/ 6858000 h 6858000"/>
                  <a:gd name="connsiteX4" fmla="*/ 0 w 3415862"/>
                  <a:gd name="connsiteY4" fmla="*/ 6858000 h 6858000"/>
                  <a:gd name="connsiteX5" fmla="*/ 0 w 3415862"/>
                  <a:gd name="connsiteY5" fmla="*/ 0 h 6858000"/>
                  <a:gd name="connsiteX6" fmla="*/ 2795752 w 34158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2" h="6858000">
                    <a:moveTo>
                      <a:pt x="2795752" y="0"/>
                    </a:moveTo>
                    <a:lnTo>
                      <a:pt x="3415862" y="383628"/>
                    </a:lnTo>
                    <a:lnTo>
                      <a:pt x="2795752" y="767254"/>
                    </a:lnTo>
                    <a:lnTo>
                      <a:pt x="2795752" y="6858000"/>
                    </a:lnTo>
                    <a:lnTo>
                      <a:pt x="0" y="6858000"/>
                    </a:lnTo>
                    <a:lnTo>
                      <a:pt x="0" y="0"/>
                    </a:lnTo>
                    <a:lnTo>
                      <a:pt x="2795752" y="0"/>
                    </a:lnTo>
                    <a:close/>
                  </a:path>
                </a:pathLst>
              </a:custGeom>
              <a:solidFill>
                <a:srgbClr val="5BD4FF"/>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0" name="TextBox 39">
                <a:extLst>
                  <a:ext uri="{FF2B5EF4-FFF2-40B4-BE49-F238E27FC236}">
                    <a16:creationId xmlns:a16="http://schemas.microsoft.com/office/drawing/2014/main" id="{42B092E5-5EEE-F95D-FDA0-DDBAE7C5DC35}"/>
                  </a:ext>
                </a:extLst>
              </p:cNvPr>
              <p:cNvSpPr txBox="1"/>
              <p:nvPr/>
            </p:nvSpPr>
            <p:spPr>
              <a:xfrm>
                <a:off x="-5175049" y="-1585706"/>
                <a:ext cx="235956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P</a:t>
                </a:r>
                <a:r>
                  <a:rPr lang="en-IN" sz="4000" b="1" dirty="0">
                    <a:solidFill>
                      <a:schemeClr val="bg1"/>
                    </a:solidFill>
                    <a:latin typeface="Times New Roman" panose="02020603050405020304" pitchFamily="18" charset="0"/>
                    <a:cs typeface="Times New Roman" panose="02020603050405020304" pitchFamily="18" charset="0"/>
                  </a:rPr>
                  <a:t>YTHON</a:t>
                </a:r>
              </a:p>
            </p:txBody>
          </p:sp>
          <p:sp>
            <p:nvSpPr>
              <p:cNvPr id="48" name="Rectangle 2">
                <a:extLst>
                  <a:ext uri="{FF2B5EF4-FFF2-40B4-BE49-F238E27FC236}">
                    <a16:creationId xmlns:a16="http://schemas.microsoft.com/office/drawing/2014/main" id="{0E2CC15B-65FC-DBDC-0AF0-C8692A793BDF}"/>
                  </a:ext>
                </a:extLst>
              </p:cNvPr>
              <p:cNvSpPr>
                <a:spLocks noChangeArrowheads="1"/>
              </p:cNvSpPr>
              <p:nvPr/>
            </p:nvSpPr>
            <p:spPr bwMode="auto">
              <a:xfrm>
                <a:off x="-5419483" y="149865"/>
                <a:ext cx="2640673"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Arial" panose="020B0604020202020204" pitchFamily="34" charset="0"/>
                  </a:rPr>
                  <a:t> </a:t>
                </a:r>
                <a:r>
                  <a:rPr lang="en-US" altLang="en-US" sz="1100" dirty="0">
                    <a:solidFill>
                      <a:schemeClr val="bg1"/>
                    </a:solidFill>
                    <a:latin typeface="Times New Roman" panose="02020603050405020304" pitchFamily="18" charset="0"/>
                    <a:cs typeface="Times New Roman" panose="02020603050405020304" pitchFamily="18" charset="0"/>
                  </a:rPr>
                  <a:t>Exploratory Data Analysis (EDA)  techniques, including understanding the dataset structure, cleaning inconsistencies, handling missing values, and performing data visualization using Python. Various plots were used to analyze delivery performance, customer satisfaction, and platform comparisons, providing insights to optimize e-commerce delivery operations</a:t>
                </a:r>
                <a:r>
                  <a:rPr lang="en-US" altLang="en-US" sz="1100" dirty="0">
                    <a:latin typeface="Times New Roman" panose="02020603050405020304" pitchFamily="18" charset="0"/>
                    <a:cs typeface="Times New Roman" panose="02020603050405020304" pitchFamily="18" charset="0"/>
                  </a:rPr>
                  <a:t>.</a:t>
                </a:r>
                <a:endParaRPr lang="en-US" altLang="en-US" sz="1050" dirty="0">
                  <a:latin typeface="Times New Roman" panose="02020603050405020304" pitchFamily="18" charset="0"/>
                  <a:cs typeface="Times New Roman" panose="02020603050405020304" pitchFamily="18" charset="0"/>
                </a:endParaRPr>
              </a:p>
            </p:txBody>
          </p:sp>
        </p:grpSp>
        <p:pic>
          <p:nvPicPr>
            <p:cNvPr id="93" name="Picture 92">
              <a:extLst>
                <a:ext uri="{FF2B5EF4-FFF2-40B4-BE49-F238E27FC236}">
                  <a16:creationId xmlns:a16="http://schemas.microsoft.com/office/drawing/2014/main" id="{45D6053C-3B26-9428-3B6A-FD41E1F7E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6000" y="4656083"/>
              <a:ext cx="1974229" cy="1664952"/>
            </a:xfrm>
            <a:prstGeom prst="rect">
              <a:avLst/>
            </a:prstGeom>
            <a:effectLst>
              <a:reflection blurRad="6350" stA="50000" endA="300" endPos="55000" dir="5400000" sy="-100000" algn="bl" rotWithShape="0"/>
            </a:effectLst>
          </p:spPr>
        </p:pic>
      </p:grpSp>
      <p:sp>
        <p:nvSpPr>
          <p:cNvPr id="2" name="TextBox 1">
            <a:extLst>
              <a:ext uri="{FF2B5EF4-FFF2-40B4-BE49-F238E27FC236}">
                <a16:creationId xmlns:a16="http://schemas.microsoft.com/office/drawing/2014/main" id="{5FB0A144-9EE3-F9B2-2FDC-1B60127A76DE}"/>
              </a:ext>
            </a:extLst>
          </p:cNvPr>
          <p:cNvSpPr txBox="1"/>
          <p:nvPr/>
        </p:nvSpPr>
        <p:spPr>
          <a:xfrm>
            <a:off x="764347" y="2824292"/>
            <a:ext cx="11488626" cy="1107996"/>
          </a:xfrm>
          <a:prstGeom prst="rect">
            <a:avLst/>
          </a:prstGeom>
          <a:noFill/>
          <a:effectLst>
            <a:outerShdw blurRad="50800" dist="38100" dir="16200000" rotWithShape="0">
              <a:prstClr val="black">
                <a:alpha val="40000"/>
              </a:prstClr>
            </a:outerShdw>
          </a:effectLst>
        </p:spPr>
        <p:txBody>
          <a:bodyPr wrap="square" rtlCol="0">
            <a:spAutoFit/>
          </a:bodyPr>
          <a:lstStyle/>
          <a:p>
            <a:r>
              <a:rPr lang="en-IN" sz="6600" b="1" dirty="0">
                <a:solidFill>
                  <a:schemeClr val="bg1"/>
                </a:solidFill>
                <a:latin typeface="Arial Black" panose="020B0A04020102020204" pitchFamily="34" charset="0"/>
              </a:rPr>
              <a:t>E-COMMERCE </a:t>
            </a:r>
            <a:r>
              <a:rPr lang="en-IN" sz="6600" b="1" dirty="0">
                <a:solidFill>
                  <a:schemeClr val="bg1"/>
                </a:solidFill>
                <a:effectLst>
                  <a:outerShdw blurRad="127000" dist="76200" dir="2700000" algn="tl" rotWithShape="0">
                    <a:prstClr val="black">
                      <a:alpha val="44000"/>
                    </a:prstClr>
                  </a:outerShdw>
                </a:effectLst>
                <a:latin typeface="Arial Black" panose="020B0A04020102020204" pitchFamily="34" charset="0"/>
              </a:rPr>
              <a:t>DELIVERY</a:t>
            </a:r>
          </a:p>
        </p:txBody>
      </p:sp>
      <p:sp>
        <p:nvSpPr>
          <p:cNvPr id="3" name="TextBox 2">
            <a:extLst>
              <a:ext uri="{FF2B5EF4-FFF2-40B4-BE49-F238E27FC236}">
                <a16:creationId xmlns:a16="http://schemas.microsoft.com/office/drawing/2014/main" id="{36B82679-121F-D310-E05E-56A9D869B83C}"/>
              </a:ext>
            </a:extLst>
          </p:cNvPr>
          <p:cNvSpPr txBox="1"/>
          <p:nvPr/>
        </p:nvSpPr>
        <p:spPr>
          <a:xfrm>
            <a:off x="4273462" y="3410452"/>
            <a:ext cx="4569596" cy="1107996"/>
          </a:xfrm>
          <a:prstGeom prst="rect">
            <a:avLst/>
          </a:prstGeom>
          <a:noFill/>
        </p:spPr>
        <p:txBody>
          <a:bodyPr wrap="square" rtlCol="0">
            <a:spAutoFit/>
          </a:bodyPr>
          <a:lstStyle/>
          <a:p>
            <a:r>
              <a:rPr lang="en-IN" sz="6600" b="1" dirty="0">
                <a:solidFill>
                  <a:srgbClr val="FFC000"/>
                </a:solidFill>
                <a:effectLst>
                  <a:outerShdw blurRad="266700" dist="101600" dir="16200000" rotWithShape="0">
                    <a:prstClr val="black">
                      <a:alpha val="55000"/>
                    </a:prstClr>
                  </a:outerShdw>
                </a:effectLst>
                <a:latin typeface="Forte" panose="03060902040502070203" pitchFamily="66" charset="0"/>
              </a:rPr>
              <a:t>ANALYSIS</a:t>
            </a:r>
          </a:p>
        </p:txBody>
      </p:sp>
    </p:spTree>
    <p:extLst>
      <p:ext uri="{BB962C8B-B14F-4D97-AF65-F5344CB8AC3E}">
        <p14:creationId xmlns:p14="http://schemas.microsoft.com/office/powerpoint/2010/main" val="1140585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D34FD-BDC6-E744-985F-11877E457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408086976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020FF-CBCF-7385-F351-31EAE49F4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3941036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C25049-228E-6A43-AD6F-6208BEF39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p:spPr>
      </p:pic>
    </p:spTree>
    <p:extLst>
      <p:ext uri="{BB962C8B-B14F-4D97-AF65-F5344CB8AC3E}">
        <p14:creationId xmlns:p14="http://schemas.microsoft.com/office/powerpoint/2010/main" val="155425746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603D39-3887-4244-10A8-8544839FD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9351143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93092-2DE8-AFCC-D0B6-4FE5ADB64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 y="0"/>
            <a:ext cx="12184233"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1226612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550AAE-9704-E745-1C9C-09879A00C02E}"/>
              </a:ext>
            </a:extLst>
          </p:cNvPr>
          <p:cNvSpPr txBox="1">
            <a:spLocks/>
          </p:cNvSpPr>
          <p:nvPr/>
        </p:nvSpPr>
        <p:spPr>
          <a:xfrm>
            <a:off x="1167384" y="10279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pic>
        <p:nvPicPr>
          <p:cNvPr id="6" name="Picture 5">
            <a:extLst>
              <a:ext uri="{FF2B5EF4-FFF2-40B4-BE49-F238E27FC236}">
                <a16:creationId xmlns:a16="http://schemas.microsoft.com/office/drawing/2014/main" id="{C7A1856E-1AED-E905-DAA4-19735EC78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209916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AE6F15-ED6F-117E-1934-7B9BA3DF2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4848630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0A36B-0E87-DDB7-D32D-1827CBCEE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284071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1CB88-DCF7-65D4-86E1-49CC71822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171949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F1C87C-E8A0-183D-E96C-80D3070E9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5539326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9BC81EDF-A2D4-C6C1-993B-88E6BEAE710B}"/>
              </a:ext>
            </a:extLst>
          </p:cNvPr>
          <p:cNvSpPr txBox="1"/>
          <p:nvPr/>
        </p:nvSpPr>
        <p:spPr>
          <a:xfrm>
            <a:off x="12242038" y="4656083"/>
            <a:ext cx="423857" cy="5106502"/>
          </a:xfrm>
          <a:prstGeom prst="rect">
            <a:avLst/>
          </a:prstGeom>
          <a:noFill/>
        </p:spPr>
        <p:txBody>
          <a:bodyPr wrap="square" rtlCol="0">
            <a:spAutoFit/>
          </a:bodyPr>
          <a:lstStyle/>
          <a:p>
            <a:endParaRPr lang="en-IN" dirty="0"/>
          </a:p>
        </p:txBody>
      </p:sp>
      <p:grpSp>
        <p:nvGrpSpPr>
          <p:cNvPr id="97" name="Group 96">
            <a:extLst>
              <a:ext uri="{FF2B5EF4-FFF2-40B4-BE49-F238E27FC236}">
                <a16:creationId xmlns:a16="http://schemas.microsoft.com/office/drawing/2014/main" id="{28FDC3EE-1403-BCBD-0185-161A27721772}"/>
              </a:ext>
            </a:extLst>
          </p:cNvPr>
          <p:cNvGrpSpPr/>
          <p:nvPr/>
        </p:nvGrpSpPr>
        <p:grpSpPr>
          <a:xfrm>
            <a:off x="8387093" y="-19626"/>
            <a:ext cx="3415866" cy="6858000"/>
            <a:chOff x="5261491" y="83669"/>
            <a:chExt cx="3415866" cy="6858000"/>
          </a:xfrm>
          <a:effectLst>
            <a:outerShdw blurRad="50800" dist="38100" dir="8100000" algn="tr" rotWithShape="0">
              <a:prstClr val="black">
                <a:alpha val="40000"/>
              </a:prstClr>
            </a:outerShdw>
          </a:effectLst>
        </p:grpSpPr>
        <p:grpSp>
          <p:nvGrpSpPr>
            <p:cNvPr id="75" name="Group 74">
              <a:extLst>
                <a:ext uri="{FF2B5EF4-FFF2-40B4-BE49-F238E27FC236}">
                  <a16:creationId xmlns:a16="http://schemas.microsoft.com/office/drawing/2014/main" id="{05C53BEA-0BFF-5D23-C765-E9BDFFFEA39B}"/>
                </a:ext>
              </a:extLst>
            </p:cNvPr>
            <p:cNvGrpSpPr/>
            <p:nvPr/>
          </p:nvGrpSpPr>
          <p:grpSpPr>
            <a:xfrm>
              <a:off x="5261491" y="83669"/>
              <a:ext cx="3415866" cy="6858000"/>
              <a:chOff x="3310363" y="19281"/>
              <a:chExt cx="3415866" cy="6858000"/>
            </a:xfrm>
          </p:grpSpPr>
          <p:grpSp>
            <p:nvGrpSpPr>
              <p:cNvPr id="64" name="Group 63">
                <a:extLst>
                  <a:ext uri="{FF2B5EF4-FFF2-40B4-BE49-F238E27FC236}">
                    <a16:creationId xmlns:a16="http://schemas.microsoft.com/office/drawing/2014/main" id="{799FD7E9-8995-4EAB-D338-2093BCDB0898}"/>
                  </a:ext>
                </a:extLst>
              </p:cNvPr>
              <p:cNvGrpSpPr/>
              <p:nvPr/>
            </p:nvGrpSpPr>
            <p:grpSpPr>
              <a:xfrm>
                <a:off x="3310363" y="19281"/>
                <a:ext cx="3415866" cy="6858000"/>
                <a:chOff x="7722274" y="-152"/>
                <a:chExt cx="3415866" cy="6858000"/>
              </a:xfrm>
            </p:grpSpPr>
            <p:sp>
              <p:nvSpPr>
                <p:cNvPr id="30" name="Freeform: Shape 29">
                  <a:extLst>
                    <a:ext uri="{FF2B5EF4-FFF2-40B4-BE49-F238E27FC236}">
                      <a16:creationId xmlns:a16="http://schemas.microsoft.com/office/drawing/2014/main" id="{4B461170-334F-4A6A-1EFF-11DDDEDD94B5}"/>
                    </a:ext>
                  </a:extLst>
                </p:cNvPr>
                <p:cNvSpPr/>
                <p:nvPr/>
              </p:nvSpPr>
              <p:spPr>
                <a:xfrm>
                  <a:off x="7722274" y="-152"/>
                  <a:ext cx="3415866" cy="6858000"/>
                </a:xfrm>
                <a:custGeom>
                  <a:avLst/>
                  <a:gdLst>
                    <a:gd name="connsiteX0" fmla="*/ 2795756 w 3415866"/>
                    <a:gd name="connsiteY0" fmla="*/ 2 h 6858000"/>
                    <a:gd name="connsiteX1" fmla="*/ 3415866 w 3415866"/>
                    <a:gd name="connsiteY1" fmla="*/ 383630 h 6858000"/>
                    <a:gd name="connsiteX2" fmla="*/ 2795756 w 3415866"/>
                    <a:gd name="connsiteY2" fmla="*/ 767257 h 6858000"/>
                    <a:gd name="connsiteX3" fmla="*/ 0 w 3415866"/>
                    <a:gd name="connsiteY3" fmla="*/ 0 h 6858000"/>
                    <a:gd name="connsiteX4" fmla="*/ 2795752 w 3415866"/>
                    <a:gd name="connsiteY4" fmla="*/ 0 h 6858000"/>
                    <a:gd name="connsiteX5" fmla="*/ 2795752 w 3415866"/>
                    <a:gd name="connsiteY5" fmla="*/ 6858000 h 6858000"/>
                    <a:gd name="connsiteX6" fmla="*/ 0 w 34158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6" h="6858000">
                      <a:moveTo>
                        <a:pt x="2795756" y="2"/>
                      </a:moveTo>
                      <a:lnTo>
                        <a:pt x="3415866" y="383630"/>
                      </a:lnTo>
                      <a:lnTo>
                        <a:pt x="2795756" y="767257"/>
                      </a:lnTo>
                      <a:close/>
                      <a:moveTo>
                        <a:pt x="0" y="0"/>
                      </a:moveTo>
                      <a:lnTo>
                        <a:pt x="2795752" y="0"/>
                      </a:lnTo>
                      <a:lnTo>
                        <a:pt x="2795752" y="6858000"/>
                      </a:lnTo>
                      <a:lnTo>
                        <a:pt x="0" y="6858000"/>
                      </a:lnTo>
                      <a:close/>
                    </a:path>
                  </a:pathLst>
                </a:custGeom>
                <a:solidFill>
                  <a:srgbClr val="006C92"/>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E34924A2-DB06-D4D9-E481-57B76695C22C}"/>
                    </a:ext>
                  </a:extLst>
                </p:cNvPr>
                <p:cNvSpPr txBox="1"/>
                <p:nvPr/>
              </p:nvSpPr>
              <p:spPr>
                <a:xfrm>
                  <a:off x="8019211" y="-152"/>
                  <a:ext cx="2701174"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P</a:t>
                  </a:r>
                  <a:r>
                    <a:rPr lang="en-IN" sz="4000" b="1" dirty="0">
                      <a:solidFill>
                        <a:schemeClr val="bg1"/>
                      </a:solidFill>
                      <a:latin typeface="Times New Roman" panose="02020603050405020304" pitchFamily="18" charset="0"/>
                      <a:cs typeface="Times New Roman" panose="02020603050405020304" pitchFamily="18" charset="0"/>
                    </a:rPr>
                    <a:t>OWERBI</a:t>
                  </a:r>
                </a:p>
              </p:txBody>
            </p:sp>
          </p:grpSp>
          <p:sp>
            <p:nvSpPr>
              <p:cNvPr id="74" name="Rectangle 4">
                <a:extLst>
                  <a:ext uri="{FF2B5EF4-FFF2-40B4-BE49-F238E27FC236}">
                    <a16:creationId xmlns:a16="http://schemas.microsoft.com/office/drawing/2014/main" id="{40E68D4E-5CAA-D1F8-5B57-2551C5B6E0FA}"/>
                  </a:ext>
                </a:extLst>
              </p:cNvPr>
              <p:cNvSpPr>
                <a:spLocks noChangeArrowheads="1"/>
              </p:cNvSpPr>
              <p:nvPr/>
            </p:nvSpPr>
            <p:spPr bwMode="auto">
              <a:xfrm>
                <a:off x="3506488" y="1859285"/>
                <a:ext cx="252507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Power BI was connected to MySQL, enabling efficient data loading and visualization of e-commerce delivery operations. It was leveraged to analyze key metrics such as total orders, revenue, average delivery time, and service ratings across different platforms and product categories. Through interactive dashboards, insights were derived on delivery delays, customer feedback trends, and refund patterns, facilitating data-driven decision-making to optimize e-commerce logistics</a:t>
                </a:r>
                <a:r>
                  <a:rPr kumimoji="0" lang="en-US" altLang="en-US" sz="1400" b="0" i="0" u="none" strike="noStrike" cap="none" normalizeH="0" baseline="0" dirty="0">
                    <a:ln>
                      <a:noFill/>
                    </a:ln>
                    <a:solidFill>
                      <a:schemeClr val="bg1"/>
                    </a:solidFill>
                    <a:effectLst/>
                    <a:latin typeface="Arial" panose="020B0604020202020204" pitchFamily="34" charset="0"/>
                  </a:rPr>
                  <a:t>.</a:t>
                </a:r>
              </a:p>
            </p:txBody>
          </p:sp>
        </p:grpSp>
        <p:pic>
          <p:nvPicPr>
            <p:cNvPr id="96" name="Picture 95">
              <a:extLst>
                <a:ext uri="{FF2B5EF4-FFF2-40B4-BE49-F238E27FC236}">
                  <a16:creationId xmlns:a16="http://schemas.microsoft.com/office/drawing/2014/main" id="{39D9A9BE-A112-7EEC-E1C7-39D6EEB28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582" y="5257801"/>
              <a:ext cx="2387313" cy="1063234"/>
            </a:xfrm>
            <a:prstGeom prst="rect">
              <a:avLst/>
            </a:prstGeom>
            <a:effectLst>
              <a:outerShdw blurRad="50800" dist="38100" dir="5400000" algn="t" rotWithShape="0">
                <a:prstClr val="black">
                  <a:alpha val="40000"/>
                </a:prstClr>
              </a:outerShdw>
              <a:reflection blurRad="6350" stA="50000" endA="300" endPos="55000" dir="5400000" sy="-100000" algn="bl" rotWithShape="0"/>
            </a:effectLst>
          </p:spPr>
        </p:pic>
      </p:grpSp>
      <p:grpSp>
        <p:nvGrpSpPr>
          <p:cNvPr id="91" name="Group 90">
            <a:extLst>
              <a:ext uri="{FF2B5EF4-FFF2-40B4-BE49-F238E27FC236}">
                <a16:creationId xmlns:a16="http://schemas.microsoft.com/office/drawing/2014/main" id="{4D5C49B3-9078-23B4-F289-3FE62BE0D684}"/>
              </a:ext>
            </a:extLst>
          </p:cNvPr>
          <p:cNvGrpSpPr/>
          <p:nvPr/>
        </p:nvGrpSpPr>
        <p:grpSpPr>
          <a:xfrm>
            <a:off x="5537082" y="-49601"/>
            <a:ext cx="3415865" cy="6889875"/>
            <a:chOff x="1744684" y="1854346"/>
            <a:chExt cx="3415865" cy="6889875"/>
          </a:xfrm>
          <a:effectLst>
            <a:outerShdw blurRad="50800" dist="38100" dir="8100000" algn="tr" rotWithShape="0">
              <a:prstClr val="black">
                <a:alpha val="40000"/>
              </a:prstClr>
            </a:outerShdw>
          </a:effectLst>
        </p:grpSpPr>
        <p:grpSp>
          <p:nvGrpSpPr>
            <p:cNvPr id="72" name="Group 71">
              <a:extLst>
                <a:ext uri="{FF2B5EF4-FFF2-40B4-BE49-F238E27FC236}">
                  <a16:creationId xmlns:a16="http://schemas.microsoft.com/office/drawing/2014/main" id="{F1C057AC-197A-EC32-C6BF-21F44DB7396C}"/>
                </a:ext>
              </a:extLst>
            </p:cNvPr>
            <p:cNvGrpSpPr/>
            <p:nvPr/>
          </p:nvGrpSpPr>
          <p:grpSpPr>
            <a:xfrm>
              <a:off x="1744684" y="1854346"/>
              <a:ext cx="3415865" cy="6889875"/>
              <a:chOff x="2977883" y="-15937"/>
              <a:chExt cx="3415865" cy="6889875"/>
            </a:xfrm>
          </p:grpSpPr>
          <p:sp>
            <p:nvSpPr>
              <p:cNvPr id="29" name="Freeform: Shape 28">
                <a:extLst>
                  <a:ext uri="{FF2B5EF4-FFF2-40B4-BE49-F238E27FC236}">
                    <a16:creationId xmlns:a16="http://schemas.microsoft.com/office/drawing/2014/main" id="{7D707D04-4CA8-1928-2742-B43CECCC5AC7}"/>
                  </a:ext>
                </a:extLst>
              </p:cNvPr>
              <p:cNvSpPr/>
              <p:nvPr/>
            </p:nvSpPr>
            <p:spPr>
              <a:xfrm>
                <a:off x="2977883" y="15936"/>
                <a:ext cx="3415865" cy="6858002"/>
              </a:xfrm>
              <a:custGeom>
                <a:avLst/>
                <a:gdLst>
                  <a:gd name="connsiteX0" fmla="*/ 0 w 3415865"/>
                  <a:gd name="connsiteY0" fmla="*/ 2 h 6858002"/>
                  <a:gd name="connsiteX1" fmla="*/ 2795752 w 3415865"/>
                  <a:gd name="connsiteY1" fmla="*/ 2 h 6858002"/>
                  <a:gd name="connsiteX2" fmla="*/ 2795752 w 3415865"/>
                  <a:gd name="connsiteY2" fmla="*/ 6858002 h 6858002"/>
                  <a:gd name="connsiteX3" fmla="*/ 0 w 3415865"/>
                  <a:gd name="connsiteY3" fmla="*/ 6858002 h 6858002"/>
                  <a:gd name="connsiteX4" fmla="*/ 2795755 w 3415865"/>
                  <a:gd name="connsiteY4" fmla="*/ 0 h 6858002"/>
                  <a:gd name="connsiteX5" fmla="*/ 3415865 w 3415865"/>
                  <a:gd name="connsiteY5" fmla="*/ 383628 h 6858002"/>
                  <a:gd name="connsiteX6" fmla="*/ 2795755 w 3415865"/>
                  <a:gd name="connsiteY6" fmla="*/ 767255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5" h="6858002">
                    <a:moveTo>
                      <a:pt x="0" y="2"/>
                    </a:moveTo>
                    <a:lnTo>
                      <a:pt x="2795752" y="2"/>
                    </a:lnTo>
                    <a:lnTo>
                      <a:pt x="2795752" y="6858002"/>
                    </a:lnTo>
                    <a:lnTo>
                      <a:pt x="0" y="6858002"/>
                    </a:lnTo>
                    <a:close/>
                    <a:moveTo>
                      <a:pt x="2795755" y="0"/>
                    </a:moveTo>
                    <a:lnTo>
                      <a:pt x="3415865" y="383628"/>
                    </a:lnTo>
                    <a:lnTo>
                      <a:pt x="2795755" y="767255"/>
                    </a:lnTo>
                    <a:close/>
                  </a:path>
                </a:pathLst>
              </a:custGeom>
              <a:solidFill>
                <a:srgbClr val="0091C4"/>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69" name="TextBox 68">
                <a:extLst>
                  <a:ext uri="{FF2B5EF4-FFF2-40B4-BE49-F238E27FC236}">
                    <a16:creationId xmlns:a16="http://schemas.microsoft.com/office/drawing/2014/main" id="{17D0A1B4-1872-EC21-CB02-5783DD9E5E4D}"/>
                  </a:ext>
                </a:extLst>
              </p:cNvPr>
              <p:cNvSpPr txBox="1"/>
              <p:nvPr/>
            </p:nvSpPr>
            <p:spPr>
              <a:xfrm>
                <a:off x="3541779" y="-15937"/>
                <a:ext cx="235956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MYSQL</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397D8138-33B6-0DA4-24A6-CC3963CB35AD}"/>
                  </a:ext>
                </a:extLst>
              </p:cNvPr>
              <p:cNvSpPr txBox="1"/>
              <p:nvPr/>
            </p:nvSpPr>
            <p:spPr>
              <a:xfrm>
                <a:off x="3093680" y="1803591"/>
                <a:ext cx="2766801" cy="2231380"/>
              </a:xfrm>
              <a:prstGeom prst="rect">
                <a:avLst/>
              </a:prstGeom>
              <a:noFill/>
            </p:spPr>
            <p:txBody>
              <a:bodyPr wrap="square" rtlCol="0">
                <a:spAutoFit/>
              </a:bodyPr>
              <a:lstStyle/>
              <a:p>
                <a:pPr algn="ctr"/>
                <a:r>
                  <a:rPr kumimoji="0" lang="en-US" altLang="en-US" sz="11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MySQL methods, such as creating triggers to automate data handling, inserting deleted records into platform-specific tables, and filtering data based on platform types, were utilized to ensure efficient database management and maintain data integrity in e-commerce delivery operations. Additionally, Power BI was connected to MySQL to load and visualize data from the database, enabling comprehensive analysis and reporting of e-commerce delivery trends.</a:t>
                </a:r>
              </a:p>
              <a:p>
                <a:endParaRPr lang="en-IN" dirty="0"/>
              </a:p>
            </p:txBody>
          </p:sp>
        </p:grpSp>
        <p:pic>
          <p:nvPicPr>
            <p:cNvPr id="90" name="Picture 89">
              <a:extLst>
                <a:ext uri="{FF2B5EF4-FFF2-40B4-BE49-F238E27FC236}">
                  <a16:creationId xmlns:a16="http://schemas.microsoft.com/office/drawing/2014/main" id="{66ABD582-1983-119D-7D41-99981E8C9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720" y="6571344"/>
              <a:ext cx="2206130" cy="1256862"/>
            </a:xfrm>
            <a:prstGeom prst="rect">
              <a:avLst/>
            </a:prstGeom>
            <a:effectLst>
              <a:outerShdw blurRad="50800" dist="38100" algn="l" rotWithShape="0">
                <a:prstClr val="black">
                  <a:alpha val="40000"/>
                </a:prstClr>
              </a:outerShdw>
              <a:reflection blurRad="6350" stA="50000" endA="300" endPos="55000" dir="5400000" sy="-100000" algn="bl" rotWithShape="0"/>
            </a:effectLst>
          </p:spPr>
        </p:pic>
      </p:grpSp>
      <p:sp>
        <p:nvSpPr>
          <p:cNvPr id="106" name="TextBox 105">
            <a:extLst>
              <a:ext uri="{FF2B5EF4-FFF2-40B4-BE49-F238E27FC236}">
                <a16:creationId xmlns:a16="http://schemas.microsoft.com/office/drawing/2014/main" id="{724683FA-5FEA-0A35-24A9-31647E6CA2F7}"/>
              </a:ext>
            </a:extLst>
          </p:cNvPr>
          <p:cNvSpPr txBox="1"/>
          <p:nvPr/>
        </p:nvSpPr>
        <p:spPr>
          <a:xfrm>
            <a:off x="13352587" y="2824292"/>
            <a:ext cx="11488626" cy="1107996"/>
          </a:xfrm>
          <a:prstGeom prst="rect">
            <a:avLst/>
          </a:prstGeom>
          <a:noFill/>
          <a:effectLst>
            <a:outerShdw blurRad="50800" dist="38100" dir="16200000" rotWithShape="0">
              <a:prstClr val="black">
                <a:alpha val="40000"/>
              </a:prstClr>
            </a:outerShdw>
          </a:effectLst>
        </p:spPr>
        <p:txBody>
          <a:bodyPr wrap="square" rtlCol="0">
            <a:spAutoFit/>
          </a:bodyPr>
          <a:lstStyle/>
          <a:p>
            <a:r>
              <a:rPr lang="en-IN" sz="6600" b="1" dirty="0">
                <a:solidFill>
                  <a:schemeClr val="bg1"/>
                </a:solidFill>
                <a:latin typeface="Arial Black" panose="020B0A04020102020204" pitchFamily="34" charset="0"/>
              </a:rPr>
              <a:t>E-COMMERCE </a:t>
            </a:r>
            <a:r>
              <a:rPr lang="en-IN" sz="6600" b="1" dirty="0">
                <a:solidFill>
                  <a:schemeClr val="bg1"/>
                </a:solidFill>
                <a:effectLst>
                  <a:outerShdw blurRad="127000" dist="76200" dir="2700000" algn="tl" rotWithShape="0">
                    <a:prstClr val="black">
                      <a:alpha val="44000"/>
                    </a:prstClr>
                  </a:outerShdw>
                </a:effectLst>
                <a:latin typeface="Arial Black" panose="020B0A04020102020204" pitchFamily="34" charset="0"/>
              </a:rPr>
              <a:t>DELIVERY</a:t>
            </a:r>
          </a:p>
        </p:txBody>
      </p:sp>
      <p:sp>
        <p:nvSpPr>
          <p:cNvPr id="107" name="TextBox 106">
            <a:extLst>
              <a:ext uri="{FF2B5EF4-FFF2-40B4-BE49-F238E27FC236}">
                <a16:creationId xmlns:a16="http://schemas.microsoft.com/office/drawing/2014/main" id="{126C4BC1-36A5-262C-23DF-69F17F2C74D3}"/>
              </a:ext>
            </a:extLst>
          </p:cNvPr>
          <p:cNvSpPr txBox="1"/>
          <p:nvPr/>
        </p:nvSpPr>
        <p:spPr>
          <a:xfrm>
            <a:off x="16861702" y="3410452"/>
            <a:ext cx="4569596" cy="1107996"/>
          </a:xfrm>
          <a:prstGeom prst="rect">
            <a:avLst/>
          </a:prstGeom>
          <a:noFill/>
        </p:spPr>
        <p:txBody>
          <a:bodyPr wrap="square" rtlCol="0">
            <a:spAutoFit/>
          </a:bodyPr>
          <a:lstStyle/>
          <a:p>
            <a:r>
              <a:rPr lang="en-IN" sz="6600" b="1" dirty="0">
                <a:solidFill>
                  <a:srgbClr val="FFC000"/>
                </a:solidFill>
                <a:effectLst>
                  <a:outerShdw blurRad="266700" dist="101600" dir="16200000" rotWithShape="0">
                    <a:prstClr val="black">
                      <a:alpha val="55000"/>
                    </a:prstClr>
                  </a:outerShdw>
                </a:effectLst>
                <a:latin typeface="Forte" panose="03060902040502070203" pitchFamily="66" charset="0"/>
              </a:rPr>
              <a:t>ANALYSIS</a:t>
            </a:r>
          </a:p>
        </p:txBody>
      </p:sp>
      <p:sp>
        <p:nvSpPr>
          <p:cNvPr id="2" name="TextBox 1">
            <a:extLst>
              <a:ext uri="{FF2B5EF4-FFF2-40B4-BE49-F238E27FC236}">
                <a16:creationId xmlns:a16="http://schemas.microsoft.com/office/drawing/2014/main" id="{1C2E8FBB-A559-0E53-7166-CF16B9352547}"/>
              </a:ext>
            </a:extLst>
          </p:cNvPr>
          <p:cNvSpPr txBox="1"/>
          <p:nvPr/>
        </p:nvSpPr>
        <p:spPr>
          <a:xfrm>
            <a:off x="6163087" y="1769927"/>
            <a:ext cx="1645017" cy="2534824"/>
          </a:xfrm>
          <a:prstGeom prst="rect">
            <a:avLst/>
          </a:prstGeom>
          <a:noFill/>
        </p:spPr>
        <p:txBody>
          <a:bodyPr wrap="square" rtlCol="0">
            <a:spAutoFit/>
          </a:bodyPr>
          <a:lstStyle/>
          <a:p>
            <a:endParaRPr lang="en-IN" dirty="0"/>
          </a:p>
        </p:txBody>
      </p:sp>
      <p:grpSp>
        <p:nvGrpSpPr>
          <p:cNvPr id="4" name="Group 3">
            <a:extLst>
              <a:ext uri="{FF2B5EF4-FFF2-40B4-BE49-F238E27FC236}">
                <a16:creationId xmlns:a16="http://schemas.microsoft.com/office/drawing/2014/main" id="{B7EB0AC9-D1CB-BD9E-A777-35424097D75D}"/>
              </a:ext>
            </a:extLst>
          </p:cNvPr>
          <p:cNvGrpSpPr/>
          <p:nvPr/>
        </p:nvGrpSpPr>
        <p:grpSpPr>
          <a:xfrm>
            <a:off x="2807191" y="-15398"/>
            <a:ext cx="3415863" cy="6858000"/>
            <a:chOff x="5578387" y="-43391"/>
            <a:chExt cx="3415863" cy="6858000"/>
          </a:xfrm>
        </p:grpSpPr>
        <p:grpSp>
          <p:nvGrpSpPr>
            <p:cNvPr id="100" name="Group 99">
              <a:extLst>
                <a:ext uri="{FF2B5EF4-FFF2-40B4-BE49-F238E27FC236}">
                  <a16:creationId xmlns:a16="http://schemas.microsoft.com/office/drawing/2014/main" id="{0044434D-1E7F-6751-1722-29CCD9D01232}"/>
                </a:ext>
              </a:extLst>
            </p:cNvPr>
            <p:cNvGrpSpPr/>
            <p:nvPr/>
          </p:nvGrpSpPr>
          <p:grpSpPr>
            <a:xfrm>
              <a:off x="5578387" y="-43391"/>
              <a:ext cx="3415863" cy="6858000"/>
              <a:chOff x="9066809" y="457489"/>
              <a:chExt cx="3415863" cy="6858000"/>
            </a:xfrm>
            <a:effectLst>
              <a:outerShdw blurRad="50800" dist="38100" dir="8100000" algn="tr" rotWithShape="0">
                <a:prstClr val="black">
                  <a:alpha val="40000"/>
                </a:prstClr>
              </a:outerShdw>
            </a:effectLst>
          </p:grpSpPr>
          <p:grpSp>
            <p:nvGrpSpPr>
              <p:cNvPr id="66" name="Group 65">
                <a:extLst>
                  <a:ext uri="{FF2B5EF4-FFF2-40B4-BE49-F238E27FC236}">
                    <a16:creationId xmlns:a16="http://schemas.microsoft.com/office/drawing/2014/main" id="{BEC1911B-9905-77F4-CE38-B2D0A2A84850}"/>
                  </a:ext>
                </a:extLst>
              </p:cNvPr>
              <p:cNvGrpSpPr/>
              <p:nvPr/>
            </p:nvGrpSpPr>
            <p:grpSpPr>
              <a:xfrm>
                <a:off x="9066809" y="457489"/>
                <a:ext cx="3415863" cy="6858000"/>
                <a:chOff x="1718040" y="649263"/>
                <a:chExt cx="3415863" cy="6858000"/>
              </a:xfrm>
            </p:grpSpPr>
            <p:sp>
              <p:nvSpPr>
                <p:cNvPr id="26" name="Freeform: Shape 25">
                  <a:extLst>
                    <a:ext uri="{FF2B5EF4-FFF2-40B4-BE49-F238E27FC236}">
                      <a16:creationId xmlns:a16="http://schemas.microsoft.com/office/drawing/2014/main" id="{9294E940-67ED-09EB-C704-F9826F010355}"/>
                    </a:ext>
                  </a:extLst>
                </p:cNvPr>
                <p:cNvSpPr/>
                <p:nvPr/>
              </p:nvSpPr>
              <p:spPr>
                <a:xfrm>
                  <a:off x="1718040" y="649263"/>
                  <a:ext cx="3415863" cy="6858000"/>
                </a:xfrm>
                <a:custGeom>
                  <a:avLst/>
                  <a:gdLst>
                    <a:gd name="connsiteX0" fmla="*/ 2795753 w 3415863"/>
                    <a:gd name="connsiteY0" fmla="*/ 1 h 6858000"/>
                    <a:gd name="connsiteX1" fmla="*/ 3415863 w 3415863"/>
                    <a:gd name="connsiteY1" fmla="*/ 383629 h 6858000"/>
                    <a:gd name="connsiteX2" fmla="*/ 2795753 w 3415863"/>
                    <a:gd name="connsiteY2" fmla="*/ 767256 h 6858000"/>
                    <a:gd name="connsiteX3" fmla="*/ 0 w 3415863"/>
                    <a:gd name="connsiteY3" fmla="*/ 0 h 6858000"/>
                    <a:gd name="connsiteX4" fmla="*/ 2795752 w 3415863"/>
                    <a:gd name="connsiteY4" fmla="*/ 0 h 6858000"/>
                    <a:gd name="connsiteX5" fmla="*/ 2795752 w 3415863"/>
                    <a:gd name="connsiteY5" fmla="*/ 6858000 h 6858000"/>
                    <a:gd name="connsiteX6" fmla="*/ 0 w 34158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3" h="6858000">
                      <a:moveTo>
                        <a:pt x="2795753" y="1"/>
                      </a:moveTo>
                      <a:lnTo>
                        <a:pt x="3415863" y="383629"/>
                      </a:lnTo>
                      <a:lnTo>
                        <a:pt x="2795753" y="767256"/>
                      </a:lnTo>
                      <a:close/>
                      <a:moveTo>
                        <a:pt x="0" y="0"/>
                      </a:moveTo>
                      <a:lnTo>
                        <a:pt x="2795752" y="0"/>
                      </a:lnTo>
                      <a:lnTo>
                        <a:pt x="2795752" y="6858000"/>
                      </a:lnTo>
                      <a:lnTo>
                        <a:pt x="0" y="6858000"/>
                      </a:lnTo>
                      <a:close/>
                    </a:path>
                  </a:pathLst>
                </a:custGeom>
                <a:solidFill>
                  <a:srgbClr val="00B6F6"/>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4" name="TextBox 43">
                  <a:extLst>
                    <a:ext uri="{FF2B5EF4-FFF2-40B4-BE49-F238E27FC236}">
                      <a16:creationId xmlns:a16="http://schemas.microsoft.com/office/drawing/2014/main" id="{1238E8B7-9C14-8E85-1C9A-0A6B2B5C0C28}"/>
                    </a:ext>
                  </a:extLst>
                </p:cNvPr>
                <p:cNvSpPr txBox="1"/>
                <p:nvPr/>
              </p:nvSpPr>
              <p:spPr>
                <a:xfrm>
                  <a:off x="2177734" y="686022"/>
                  <a:ext cx="252119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EXCEL</a:t>
                  </a:r>
                  <a:endParaRPr lang="en-IN" sz="4000" b="1" dirty="0">
                    <a:solidFill>
                      <a:schemeClr val="bg1"/>
                    </a:solidFill>
                    <a:latin typeface="Times New Roman" panose="02020603050405020304" pitchFamily="18" charset="0"/>
                    <a:cs typeface="Times New Roman" panose="02020603050405020304" pitchFamily="18" charset="0"/>
                  </a:endParaRPr>
                </a:p>
              </p:txBody>
            </p:sp>
          </p:grpSp>
          <p:pic>
            <p:nvPicPr>
              <p:cNvPr id="99" name="Picture 98">
                <a:extLst>
                  <a:ext uri="{FF2B5EF4-FFF2-40B4-BE49-F238E27FC236}">
                    <a16:creationId xmlns:a16="http://schemas.microsoft.com/office/drawing/2014/main" id="{4A38F0B9-71DE-8271-2C4A-0559D087F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063" y="5688197"/>
                <a:ext cx="2438405" cy="1524003"/>
              </a:xfrm>
              <a:prstGeom prst="rect">
                <a:avLst/>
              </a:prstGeom>
              <a:effectLst>
                <a:reflection blurRad="6350" stA="50000" endA="300" endPos="55000" dir="5400000" sy="-100000" algn="bl" rotWithShape="0"/>
              </a:effectLst>
            </p:spPr>
          </p:pic>
        </p:grpSp>
        <p:sp>
          <p:nvSpPr>
            <p:cNvPr id="3" name="Rectangle 1">
              <a:extLst>
                <a:ext uri="{FF2B5EF4-FFF2-40B4-BE49-F238E27FC236}">
                  <a16:creationId xmlns:a16="http://schemas.microsoft.com/office/drawing/2014/main" id="{964F0CC8-AFF6-B886-20FD-C1D4F587CCD0}"/>
                </a:ext>
              </a:extLst>
            </p:cNvPr>
            <p:cNvSpPr>
              <a:spLocks noChangeArrowheads="1"/>
            </p:cNvSpPr>
            <p:nvPr/>
          </p:nvSpPr>
          <p:spPr bwMode="auto">
            <a:xfrm>
              <a:off x="5629820" y="1760581"/>
              <a:ext cx="2818715"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Arial" panose="020B0604020202020204" pitchFamily="34" charset="0"/>
                </a:rPr>
                <a:t>This involved working with Excel dashboards, utilizing pivot tables for data analysis and visualization. The data was structured efficiently by renaming tables and modifying data types to ensure consistency and accuracy. These enhancements provided better insights into e-commerce delivery trends, enabling improved decision-making based on key metrics such as order volume, revenue, delivery times, and customer feedback.</a:t>
              </a:r>
            </a:p>
          </p:txBody>
        </p:sp>
      </p:grpSp>
      <p:grpSp>
        <p:nvGrpSpPr>
          <p:cNvPr id="94" name="Group 93">
            <a:extLst>
              <a:ext uri="{FF2B5EF4-FFF2-40B4-BE49-F238E27FC236}">
                <a16:creationId xmlns:a16="http://schemas.microsoft.com/office/drawing/2014/main" id="{0ACE58F1-9D5B-FFFB-2043-90120E3FF09E}"/>
              </a:ext>
            </a:extLst>
          </p:cNvPr>
          <p:cNvGrpSpPr/>
          <p:nvPr/>
        </p:nvGrpSpPr>
        <p:grpSpPr>
          <a:xfrm>
            <a:off x="0" y="0"/>
            <a:ext cx="3415862" cy="6858002"/>
            <a:chOff x="5936049" y="351332"/>
            <a:chExt cx="3415862" cy="6858002"/>
          </a:xfrm>
        </p:grpSpPr>
        <p:grpSp>
          <p:nvGrpSpPr>
            <p:cNvPr id="70" name="Group 69">
              <a:extLst>
                <a:ext uri="{FF2B5EF4-FFF2-40B4-BE49-F238E27FC236}">
                  <a16:creationId xmlns:a16="http://schemas.microsoft.com/office/drawing/2014/main" id="{AAC966FC-4ABC-B8A6-FB1D-389666FBFA98}"/>
                </a:ext>
              </a:extLst>
            </p:cNvPr>
            <p:cNvGrpSpPr/>
            <p:nvPr/>
          </p:nvGrpSpPr>
          <p:grpSpPr>
            <a:xfrm>
              <a:off x="5936049" y="351332"/>
              <a:ext cx="3415862" cy="6858002"/>
              <a:chOff x="-5528171" y="-1629866"/>
              <a:chExt cx="3415862" cy="6858002"/>
            </a:xfrm>
          </p:grpSpPr>
          <p:sp>
            <p:nvSpPr>
              <p:cNvPr id="25" name="Freeform: Shape 24">
                <a:extLst>
                  <a:ext uri="{FF2B5EF4-FFF2-40B4-BE49-F238E27FC236}">
                    <a16:creationId xmlns:a16="http://schemas.microsoft.com/office/drawing/2014/main" id="{E3DF2DD1-B806-E3EB-0B0B-2173D1209E86}"/>
                  </a:ext>
                </a:extLst>
              </p:cNvPr>
              <p:cNvSpPr/>
              <p:nvPr/>
            </p:nvSpPr>
            <p:spPr>
              <a:xfrm>
                <a:off x="-5528171" y="-1629866"/>
                <a:ext cx="3415862" cy="6858002"/>
              </a:xfrm>
              <a:custGeom>
                <a:avLst/>
                <a:gdLst>
                  <a:gd name="connsiteX0" fmla="*/ 2795752 w 3415862"/>
                  <a:gd name="connsiteY0" fmla="*/ 0 h 6858000"/>
                  <a:gd name="connsiteX1" fmla="*/ 3415862 w 3415862"/>
                  <a:gd name="connsiteY1" fmla="*/ 383628 h 6858000"/>
                  <a:gd name="connsiteX2" fmla="*/ 2795752 w 3415862"/>
                  <a:gd name="connsiteY2" fmla="*/ 767254 h 6858000"/>
                  <a:gd name="connsiteX3" fmla="*/ 2795752 w 3415862"/>
                  <a:gd name="connsiteY3" fmla="*/ 6858000 h 6858000"/>
                  <a:gd name="connsiteX4" fmla="*/ 0 w 3415862"/>
                  <a:gd name="connsiteY4" fmla="*/ 6858000 h 6858000"/>
                  <a:gd name="connsiteX5" fmla="*/ 0 w 3415862"/>
                  <a:gd name="connsiteY5" fmla="*/ 0 h 6858000"/>
                  <a:gd name="connsiteX6" fmla="*/ 2795752 w 34158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862" h="6858000">
                    <a:moveTo>
                      <a:pt x="2795752" y="0"/>
                    </a:moveTo>
                    <a:lnTo>
                      <a:pt x="3415862" y="383628"/>
                    </a:lnTo>
                    <a:lnTo>
                      <a:pt x="2795752" y="767254"/>
                    </a:lnTo>
                    <a:lnTo>
                      <a:pt x="2795752" y="6858000"/>
                    </a:lnTo>
                    <a:lnTo>
                      <a:pt x="0" y="6858000"/>
                    </a:lnTo>
                    <a:lnTo>
                      <a:pt x="0" y="0"/>
                    </a:lnTo>
                    <a:lnTo>
                      <a:pt x="2795752" y="0"/>
                    </a:lnTo>
                    <a:close/>
                  </a:path>
                </a:pathLst>
              </a:custGeom>
              <a:solidFill>
                <a:srgbClr val="5BD4FF"/>
              </a:solidFill>
              <a:ln>
                <a:noFill/>
              </a:ln>
              <a:effectLst>
                <a:outerShdw blurRad="127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0" name="TextBox 39">
                <a:extLst>
                  <a:ext uri="{FF2B5EF4-FFF2-40B4-BE49-F238E27FC236}">
                    <a16:creationId xmlns:a16="http://schemas.microsoft.com/office/drawing/2014/main" id="{BCEE6507-AB03-8567-5C5B-12A8B5EB80B1}"/>
                  </a:ext>
                </a:extLst>
              </p:cNvPr>
              <p:cNvSpPr txBox="1"/>
              <p:nvPr/>
            </p:nvSpPr>
            <p:spPr>
              <a:xfrm>
                <a:off x="-5175049" y="-1585706"/>
                <a:ext cx="2359566"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P</a:t>
                </a:r>
                <a:r>
                  <a:rPr lang="en-IN" sz="4000" b="1" dirty="0">
                    <a:solidFill>
                      <a:schemeClr val="bg1"/>
                    </a:solidFill>
                    <a:latin typeface="Times New Roman" panose="02020603050405020304" pitchFamily="18" charset="0"/>
                    <a:cs typeface="Times New Roman" panose="02020603050405020304" pitchFamily="18" charset="0"/>
                  </a:rPr>
                  <a:t>YTHON</a:t>
                </a:r>
              </a:p>
            </p:txBody>
          </p:sp>
          <p:sp>
            <p:nvSpPr>
              <p:cNvPr id="48" name="Rectangle 2">
                <a:extLst>
                  <a:ext uri="{FF2B5EF4-FFF2-40B4-BE49-F238E27FC236}">
                    <a16:creationId xmlns:a16="http://schemas.microsoft.com/office/drawing/2014/main" id="{BA33E672-93C8-1589-44DF-D01D764D68D8}"/>
                  </a:ext>
                </a:extLst>
              </p:cNvPr>
              <p:cNvSpPr>
                <a:spLocks noChangeArrowheads="1"/>
              </p:cNvSpPr>
              <p:nvPr/>
            </p:nvSpPr>
            <p:spPr bwMode="auto">
              <a:xfrm>
                <a:off x="-5419483" y="149865"/>
                <a:ext cx="2640673"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Arial" panose="020B0604020202020204" pitchFamily="34" charset="0"/>
                  </a:rPr>
                  <a:t> </a:t>
                </a:r>
                <a:r>
                  <a:rPr lang="en-US" altLang="en-US" sz="1100" dirty="0">
                    <a:solidFill>
                      <a:schemeClr val="bg1"/>
                    </a:solidFill>
                    <a:latin typeface="Times New Roman" panose="02020603050405020304" pitchFamily="18" charset="0"/>
                    <a:cs typeface="Times New Roman" panose="02020603050405020304" pitchFamily="18" charset="0"/>
                  </a:rPr>
                  <a:t>Exploratory Data Analysis (EDA)  techniques, including understanding the dataset structure, cleaning inconsistencies, handling missing values, and performing data visualization using Python. Various plots were used to analyze delivery performance, customer satisfaction, and platform comparisons, providing insights to optimize e-commerce delivery operations</a:t>
                </a:r>
                <a:r>
                  <a:rPr lang="en-US" altLang="en-US" sz="1100" dirty="0">
                    <a:latin typeface="Times New Roman" panose="02020603050405020304" pitchFamily="18" charset="0"/>
                    <a:cs typeface="Times New Roman" panose="02020603050405020304" pitchFamily="18" charset="0"/>
                  </a:rPr>
                  <a:t>.</a:t>
                </a:r>
                <a:endParaRPr lang="en-US" altLang="en-US" sz="1050" dirty="0">
                  <a:latin typeface="Times New Roman" panose="02020603050405020304" pitchFamily="18" charset="0"/>
                  <a:cs typeface="Times New Roman" panose="02020603050405020304" pitchFamily="18" charset="0"/>
                </a:endParaRPr>
              </a:p>
            </p:txBody>
          </p:sp>
        </p:grpSp>
        <p:pic>
          <p:nvPicPr>
            <p:cNvPr id="93" name="Picture 92">
              <a:extLst>
                <a:ext uri="{FF2B5EF4-FFF2-40B4-BE49-F238E27FC236}">
                  <a16:creationId xmlns:a16="http://schemas.microsoft.com/office/drawing/2014/main" id="{66EFD63F-EC79-2A5A-03EA-DB54C4B1E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6000" y="4656083"/>
              <a:ext cx="1974229" cy="1664952"/>
            </a:xfrm>
            <a:prstGeom prst="rect">
              <a:avLst/>
            </a:prstGeom>
            <a:effectLst>
              <a:reflection blurRad="6350" stA="50000" endA="300" endPos="55000" dir="5400000" sy="-100000" algn="bl" rotWithShape="0"/>
            </a:effectLst>
          </p:spPr>
        </p:pic>
      </p:grpSp>
    </p:spTree>
    <p:extLst>
      <p:ext uri="{BB962C8B-B14F-4D97-AF65-F5344CB8AC3E}">
        <p14:creationId xmlns:p14="http://schemas.microsoft.com/office/powerpoint/2010/main" val="745144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3015B7-A3F6-8783-D42E-75C74E5B2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993923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C199-CADE-3ACA-7246-5801DD8DA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395899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6EF6C-B577-99CD-2BEA-F8568AA40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534917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EC8D75-6F41-455B-7858-2307A44C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9566781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52508-9605-E15C-87F0-EC1868CB7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477245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10C7E-CAF3-0A22-67C2-7D821FC8E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7089518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70E59-323F-476F-42FB-66B783F1B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79226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8EF23-D942-A089-7CC7-230F0214D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1768365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71F4D-BF53-0684-A55E-9BF6FFBE8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0861081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B1E93-C76A-C1CC-D541-E8EA27DB1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28885548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E43AFF6-CE00-C242-0D6A-3435A7EFDCC7}"/>
              </a:ext>
            </a:extLst>
          </p:cNvPr>
          <p:cNvSpPr/>
          <p:nvPr/>
        </p:nvSpPr>
        <p:spPr>
          <a:xfrm>
            <a:off x="-144780" y="-746760"/>
            <a:ext cx="12938760" cy="8351520"/>
          </a:xfrm>
          <a:prstGeom prst="roundRect">
            <a:avLst/>
          </a:prstGeom>
          <a:blipFill dpi="0" rotWithShape="1">
            <a:blip r:embed="rId2"/>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E283F08-6D82-D255-A3E8-DB46211E6D3C}"/>
              </a:ext>
            </a:extLst>
          </p:cNvPr>
          <p:cNvSpPr>
            <a:spLocks noGrp="1"/>
          </p:cNvSpPr>
          <p:nvPr>
            <p:ph type="title"/>
          </p:nvPr>
        </p:nvSpPr>
        <p:spPr>
          <a:xfrm>
            <a:off x="838200" y="2766219"/>
            <a:ext cx="10515600" cy="1325563"/>
          </a:xfrm>
          <a:effectLst>
            <a:outerShdw blurRad="50800" dist="38100" dir="2700000" algn="tl" rotWithShape="0">
              <a:prstClr val="black">
                <a:alpha val="40000"/>
              </a:prstClr>
            </a:outerShdw>
          </a:effectLst>
        </p:spPr>
        <p:txBody>
          <a:bodyPr>
            <a:normAutofit/>
          </a:bodyPr>
          <a:lstStyle/>
          <a:p>
            <a:pPr algn="ctr"/>
            <a:r>
              <a:rPr lang="en-IN" sz="8800" b="1" dirty="0">
                <a:solidFill>
                  <a:schemeClr val="bg1"/>
                </a:solidFill>
                <a:latin typeface="Arial Black" panose="020B0A04020102020204" pitchFamily="34" charset="0"/>
              </a:rPr>
              <a:t>PYTHON</a:t>
            </a:r>
          </a:p>
        </p:txBody>
      </p:sp>
      <p:sp>
        <p:nvSpPr>
          <p:cNvPr id="4" name="TextBox 3">
            <a:extLst>
              <a:ext uri="{FF2B5EF4-FFF2-40B4-BE49-F238E27FC236}">
                <a16:creationId xmlns:a16="http://schemas.microsoft.com/office/drawing/2014/main" id="{324B7713-1A38-9D17-BDD1-8E0672C49902}"/>
              </a:ext>
            </a:extLst>
          </p:cNvPr>
          <p:cNvSpPr txBox="1"/>
          <p:nvPr/>
        </p:nvSpPr>
        <p:spPr>
          <a:xfrm>
            <a:off x="3750564" y="3676283"/>
            <a:ext cx="4690872" cy="830997"/>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kumimoji="0" lang="en-US" altLang="en-US" sz="1800" b="0" i="0" u="none" strike="noStrike" cap="none" normalizeH="0" baseline="0" dirty="0">
                <a:ln>
                  <a:noFill/>
                </a:ln>
                <a:solidFill>
                  <a:schemeClr val="bg1"/>
                </a:solidFill>
                <a:effectLst/>
                <a:latin typeface="Arial" panose="020B0604020202020204" pitchFamily="34" charset="0"/>
              </a:rPr>
              <a:t> </a:t>
            </a:r>
            <a:r>
              <a:rPr lang="en-US" altLang="en-US" sz="2400" b="1" dirty="0">
                <a:solidFill>
                  <a:srgbClr val="FFC000"/>
                </a:solidFill>
                <a:latin typeface="Forte" panose="03060902040502070203" pitchFamily="66" charset="0"/>
                <a:cs typeface="Times New Roman" panose="02020603050405020304" pitchFamily="18" charset="0"/>
              </a:rPr>
              <a:t>Exploratory</a:t>
            </a:r>
            <a:r>
              <a:rPr lang="en-US" altLang="en-US" sz="2400" b="1" dirty="0">
                <a:solidFill>
                  <a:srgbClr val="FFC000"/>
                </a:solidFill>
                <a:latin typeface="Times New Roman" panose="02020603050405020304" pitchFamily="18" charset="0"/>
                <a:cs typeface="Times New Roman" panose="02020603050405020304" pitchFamily="18" charset="0"/>
              </a:rPr>
              <a:t> </a:t>
            </a:r>
            <a:r>
              <a:rPr lang="en-US" altLang="en-US" sz="2400" b="1" dirty="0">
                <a:solidFill>
                  <a:srgbClr val="FFC000"/>
                </a:solidFill>
                <a:latin typeface="Forte" panose="03060902040502070203" pitchFamily="66" charset="0"/>
                <a:cs typeface="Times New Roman" panose="02020603050405020304" pitchFamily="18" charset="0"/>
              </a:rPr>
              <a:t>Data Analysis (EDA) </a:t>
            </a:r>
            <a:endParaRPr lang="en-IN" b="1" dirty="0">
              <a:solidFill>
                <a:srgbClr val="FFC000"/>
              </a:solidFill>
              <a:latin typeface="Forte" panose="03060902040502070203" pitchFamily="66" charset="0"/>
            </a:endParaRPr>
          </a:p>
        </p:txBody>
      </p:sp>
    </p:spTree>
    <p:extLst>
      <p:ext uri="{BB962C8B-B14F-4D97-AF65-F5344CB8AC3E}">
        <p14:creationId xmlns:p14="http://schemas.microsoft.com/office/powerpoint/2010/main" val="2733075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57D567-CA5D-D31F-8D51-AA67E7DCF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5651808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42546-86B9-FCDD-0128-6235D7C36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 y="0"/>
            <a:ext cx="12177876"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6493974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B3C50-4A93-1C82-CA27-2C48AF9B9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7725556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0AB9E-0461-90E5-2BBA-4C97593DC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8278589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7737A-957F-8060-B70A-1B1B87C9A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0453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20EEF6-847E-E9FF-095D-21DC2E6D5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1026846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3361A0-0E59-B660-771E-6D42A6987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 y="0"/>
            <a:ext cx="12184233"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70395929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F98EC-CBBF-33C5-62BE-288D725DC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208335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050F8-7680-2721-25A3-236CE7DD5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5849125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DC185D-2913-535D-B63F-B974B515E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0456274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CD19FD-7F3F-3FFC-2DD2-5376D3050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0"/>
            <a:ext cx="12192000" cy="683616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0429276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67A7B61-6109-0E7F-BFF5-02FC50DAB7F6}"/>
              </a:ext>
            </a:extLst>
          </p:cNvPr>
          <p:cNvSpPr/>
          <p:nvPr/>
        </p:nvSpPr>
        <p:spPr>
          <a:xfrm>
            <a:off x="-769620" y="-271272"/>
            <a:ext cx="14249400" cy="7802880"/>
          </a:xfrm>
          <a:prstGeom prst="roundRect">
            <a:avLst/>
          </a:prstGeom>
          <a:blipFill dpi="0" rotWithShape="1">
            <a:blip r:embed="rId2">
              <a:alphaModFix amt="9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6C07214C-E8DF-AF6E-6CB6-8F9D013086A4}"/>
              </a:ext>
            </a:extLst>
          </p:cNvPr>
          <p:cNvSpPr txBox="1"/>
          <p:nvPr/>
        </p:nvSpPr>
        <p:spPr>
          <a:xfrm>
            <a:off x="2891028" y="2688372"/>
            <a:ext cx="6409944" cy="1311128"/>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a:lnSpc>
                <a:spcPct val="90000"/>
              </a:lnSpc>
              <a:spcBef>
                <a:spcPct val="0"/>
              </a:spcBef>
              <a:buNone/>
              <a:defRPr sz="8800" b="1">
                <a:solidFill>
                  <a:schemeClr val="bg1"/>
                </a:solidFill>
                <a:latin typeface="Arial Black" panose="020B0A04020102020204" pitchFamily="34" charset="0"/>
                <a:ea typeface="+mj-ea"/>
                <a:cs typeface="+mj-cs"/>
              </a:defRPr>
            </a:lvl1pPr>
          </a:lstStyle>
          <a:p>
            <a:r>
              <a:rPr lang="en-IN" dirty="0"/>
              <a:t>EXCEL</a:t>
            </a:r>
          </a:p>
        </p:txBody>
      </p:sp>
      <p:sp>
        <p:nvSpPr>
          <p:cNvPr id="5" name="TextBox 4">
            <a:extLst>
              <a:ext uri="{FF2B5EF4-FFF2-40B4-BE49-F238E27FC236}">
                <a16:creationId xmlns:a16="http://schemas.microsoft.com/office/drawing/2014/main" id="{44E0E7DC-B9D0-8859-8332-EA20384C80D9}"/>
              </a:ext>
            </a:extLst>
          </p:cNvPr>
          <p:cNvSpPr txBox="1"/>
          <p:nvPr/>
        </p:nvSpPr>
        <p:spPr>
          <a:xfrm>
            <a:off x="4041648" y="3630168"/>
            <a:ext cx="3867912" cy="369332"/>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lgn="ctr">
              <a:defRPr kumimoji="0" b="0" i="0" u="none" strike="noStrike" cap="none" normalizeH="0" baseline="0">
                <a:ln>
                  <a:noFill/>
                </a:ln>
                <a:solidFill>
                  <a:schemeClr val="bg1"/>
                </a:solidFill>
                <a:effectLst/>
                <a:latin typeface="Arial" panose="020B0604020202020204" pitchFamily="34" charset="0"/>
              </a:defRPr>
            </a:lvl1pPr>
          </a:lstStyle>
          <a:p>
            <a:r>
              <a:rPr lang="en-IN" dirty="0">
                <a:solidFill>
                  <a:srgbClr val="FFC000"/>
                </a:solidFill>
                <a:latin typeface="Forte" panose="03060902040502070203" pitchFamily="66" charset="0"/>
              </a:rPr>
              <a:t>PIVOT TABLE &amp; DASHBOARD </a:t>
            </a:r>
          </a:p>
        </p:txBody>
      </p:sp>
    </p:spTree>
    <p:extLst>
      <p:ext uri="{BB962C8B-B14F-4D97-AF65-F5344CB8AC3E}">
        <p14:creationId xmlns:p14="http://schemas.microsoft.com/office/powerpoint/2010/main" val="49545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407A6-6CB3-37CC-F04E-57207A8A9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3294366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F0EA1-615E-97CF-3E3D-342CA207F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5769814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46FEB-069E-4151-2AF6-F30101373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81832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82CCB1-E801-71A1-CAD0-244715F56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581260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ECB8B-C8BC-4900-0A30-C36E0F5175D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332F7B4-9F84-FBC3-C930-9E443B183B0C}"/>
              </a:ext>
            </a:extLst>
          </p:cNvPr>
          <p:cNvSpPr/>
          <p:nvPr/>
        </p:nvSpPr>
        <p:spPr>
          <a:xfrm>
            <a:off x="-539496" y="-594360"/>
            <a:ext cx="13441680" cy="7790688"/>
          </a:xfrm>
          <a:prstGeom prst="roundRect">
            <a:avLst>
              <a:gd name="adj" fmla="val 16134"/>
            </a:avLst>
          </a:prstGeom>
          <a:blipFill dpi="0" rotWithShape="1">
            <a:blip r:embed="rId2">
              <a:alphaModFix amt="4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7EAE6F8-40DD-4EF5-7917-F7C790EDA4F8}"/>
              </a:ext>
            </a:extLst>
          </p:cNvPr>
          <p:cNvSpPr txBox="1"/>
          <p:nvPr/>
        </p:nvSpPr>
        <p:spPr>
          <a:xfrm>
            <a:off x="2891028" y="2773436"/>
            <a:ext cx="6409944" cy="1311128"/>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a:lnSpc>
                <a:spcPct val="90000"/>
              </a:lnSpc>
              <a:spcBef>
                <a:spcPct val="0"/>
              </a:spcBef>
              <a:buNone/>
              <a:defRPr sz="8800" b="1">
                <a:solidFill>
                  <a:schemeClr val="bg1"/>
                </a:solidFill>
                <a:latin typeface="Arial Black" panose="020B0A04020102020204" pitchFamily="34" charset="0"/>
                <a:ea typeface="+mj-ea"/>
                <a:cs typeface="+mj-cs"/>
              </a:defRPr>
            </a:lvl1pPr>
          </a:lstStyle>
          <a:p>
            <a:r>
              <a:rPr lang="en-IN" dirty="0"/>
              <a:t>MYSQL</a:t>
            </a:r>
          </a:p>
        </p:txBody>
      </p:sp>
      <p:sp>
        <p:nvSpPr>
          <p:cNvPr id="5" name="TextBox 4">
            <a:extLst>
              <a:ext uri="{FF2B5EF4-FFF2-40B4-BE49-F238E27FC236}">
                <a16:creationId xmlns:a16="http://schemas.microsoft.com/office/drawing/2014/main" id="{6D59FE56-6630-86D4-A938-9381ECC31D30}"/>
              </a:ext>
            </a:extLst>
          </p:cNvPr>
          <p:cNvSpPr txBox="1"/>
          <p:nvPr/>
        </p:nvSpPr>
        <p:spPr>
          <a:xfrm>
            <a:off x="4041648" y="3630168"/>
            <a:ext cx="3867912" cy="369332"/>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lgn="ctr">
              <a:defRPr kumimoji="0" b="0" i="0" u="none" strike="noStrike" cap="none" normalizeH="0" baseline="0">
                <a:ln>
                  <a:noFill/>
                </a:ln>
                <a:solidFill>
                  <a:schemeClr val="bg1"/>
                </a:solidFill>
                <a:effectLst/>
                <a:latin typeface="Arial" panose="020B0604020202020204" pitchFamily="34" charset="0"/>
              </a:defRPr>
            </a:lvl1pPr>
          </a:lstStyle>
          <a:p>
            <a:r>
              <a:rPr lang="en-IN" dirty="0">
                <a:solidFill>
                  <a:srgbClr val="FFC000"/>
                </a:solidFill>
                <a:latin typeface="Forte" panose="03060902040502070203" pitchFamily="66" charset="0"/>
              </a:rPr>
              <a:t>TRIGGERS &amp; CONNECT POWERBI </a:t>
            </a:r>
          </a:p>
        </p:txBody>
      </p:sp>
    </p:spTree>
    <p:extLst>
      <p:ext uri="{BB962C8B-B14F-4D97-AF65-F5344CB8AC3E}">
        <p14:creationId xmlns:p14="http://schemas.microsoft.com/office/powerpoint/2010/main" val="374394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F12D3ED-7054-805F-4E41-D2E68180A8C8}"/>
              </a:ext>
            </a:extLst>
          </p:cNvPr>
          <p:cNvSpPr/>
          <p:nvPr/>
        </p:nvSpPr>
        <p:spPr>
          <a:xfrm>
            <a:off x="-539496" y="-594360"/>
            <a:ext cx="13441680" cy="7790688"/>
          </a:xfrm>
          <a:prstGeom prst="roundRect">
            <a:avLst>
              <a:gd name="adj" fmla="val 16134"/>
            </a:avLst>
          </a:prstGeom>
          <a:blipFill dpi="0" rotWithShape="1">
            <a:blip r:embed="rId2">
              <a:alphaModFix amt="4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D6C7AC55-4B9F-7BE9-CE5F-1DCD58CA3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73713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43A39F-A49D-03E0-BADC-82B3B89FB6EA}"/>
              </a:ext>
            </a:extLst>
          </p:cNvPr>
          <p:cNvSpPr/>
          <p:nvPr/>
        </p:nvSpPr>
        <p:spPr>
          <a:xfrm>
            <a:off x="-539496" y="-594360"/>
            <a:ext cx="13441680" cy="7790688"/>
          </a:xfrm>
          <a:prstGeom prst="roundRect">
            <a:avLst>
              <a:gd name="adj" fmla="val 16134"/>
            </a:avLst>
          </a:prstGeom>
          <a:blipFill dpi="0" rotWithShape="1">
            <a:blip r:embed="rId2">
              <a:alphaModFix amt="4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Diagram 5">
            <a:extLst>
              <a:ext uri="{FF2B5EF4-FFF2-40B4-BE49-F238E27FC236}">
                <a16:creationId xmlns:a16="http://schemas.microsoft.com/office/drawing/2014/main" id="{2859FD98-F57B-DE18-1979-BF6126666B68}"/>
              </a:ext>
            </a:extLst>
          </p:cNvPr>
          <p:cNvGraphicFramePr/>
          <p:nvPr>
            <p:extLst>
              <p:ext uri="{D42A27DB-BD31-4B8C-83A1-F6EECF244321}">
                <p14:modId xmlns:p14="http://schemas.microsoft.com/office/powerpoint/2010/main" val="3103308684"/>
              </p:ext>
            </p:extLst>
          </p:nvPr>
        </p:nvGraphicFramePr>
        <p:xfrm>
          <a:off x="0" y="-4839189"/>
          <a:ext cx="12049760" cy="16696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F0B15-E319-412E-B590-D466847F5F1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665DC39-F893-DA04-DA89-7157D9939D84}"/>
              </a:ext>
            </a:extLst>
          </p:cNvPr>
          <p:cNvSpPr/>
          <p:nvPr/>
        </p:nvSpPr>
        <p:spPr>
          <a:xfrm>
            <a:off x="-551688" y="-292608"/>
            <a:ext cx="13295376" cy="7443216"/>
          </a:xfrm>
          <a:prstGeom prst="roundRect">
            <a:avLst/>
          </a:prstGeom>
          <a:blipFill>
            <a:blip r:embed="rId2">
              <a:alphaModFix amt="40000"/>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456CCEC5-3F89-BBF4-851F-CF779C3359D9}"/>
              </a:ext>
            </a:extLst>
          </p:cNvPr>
          <p:cNvSpPr txBox="1"/>
          <p:nvPr/>
        </p:nvSpPr>
        <p:spPr>
          <a:xfrm>
            <a:off x="2891028" y="2773436"/>
            <a:ext cx="6409944" cy="1311128"/>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a:lnSpc>
                <a:spcPct val="90000"/>
              </a:lnSpc>
              <a:spcBef>
                <a:spcPct val="0"/>
              </a:spcBef>
              <a:buNone/>
              <a:defRPr sz="8800" b="1">
                <a:solidFill>
                  <a:schemeClr val="bg1"/>
                </a:solidFill>
                <a:latin typeface="Arial Black" panose="020B0A04020102020204" pitchFamily="34" charset="0"/>
                <a:ea typeface="+mj-ea"/>
                <a:cs typeface="+mj-cs"/>
              </a:defRPr>
            </a:lvl1pPr>
          </a:lstStyle>
          <a:p>
            <a:r>
              <a:rPr lang="en-IN" dirty="0"/>
              <a:t>POWERBI</a:t>
            </a:r>
          </a:p>
        </p:txBody>
      </p:sp>
      <p:sp>
        <p:nvSpPr>
          <p:cNvPr id="5" name="TextBox 4">
            <a:extLst>
              <a:ext uri="{FF2B5EF4-FFF2-40B4-BE49-F238E27FC236}">
                <a16:creationId xmlns:a16="http://schemas.microsoft.com/office/drawing/2014/main" id="{636338B6-B95A-B70C-C6BF-96DE0915453B}"/>
              </a:ext>
            </a:extLst>
          </p:cNvPr>
          <p:cNvSpPr txBox="1"/>
          <p:nvPr/>
        </p:nvSpPr>
        <p:spPr>
          <a:xfrm>
            <a:off x="4041648" y="3630168"/>
            <a:ext cx="3867912" cy="369332"/>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lgn="ctr">
              <a:defRPr kumimoji="0" b="0" i="0" u="none" strike="noStrike" cap="none" normalizeH="0" baseline="0">
                <a:ln>
                  <a:noFill/>
                </a:ln>
                <a:solidFill>
                  <a:schemeClr val="bg1"/>
                </a:solidFill>
                <a:effectLst/>
                <a:latin typeface="Arial" panose="020B0604020202020204" pitchFamily="34" charset="0"/>
              </a:defRPr>
            </a:lvl1pPr>
          </a:lstStyle>
          <a:p>
            <a:r>
              <a:rPr lang="en-IN" dirty="0">
                <a:solidFill>
                  <a:srgbClr val="FFC000"/>
                </a:solidFill>
                <a:latin typeface="Forte" panose="03060902040502070203" pitchFamily="66" charset="0"/>
              </a:rPr>
              <a:t>DASHBOARD </a:t>
            </a:r>
          </a:p>
        </p:txBody>
      </p:sp>
    </p:spTree>
    <p:extLst>
      <p:ext uri="{BB962C8B-B14F-4D97-AF65-F5344CB8AC3E}">
        <p14:creationId xmlns:p14="http://schemas.microsoft.com/office/powerpoint/2010/main" val="278443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B0C4AB-33D5-7FE9-AF6D-36D484FF465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36184588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9C3252-5B4D-0D75-B25A-F2DE18F0D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8939365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C6E266-24B2-6BC0-90C7-1C40B4F25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64487113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05069-623A-64BD-AEB9-AA9879C47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9938078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941F58-B8DE-B17D-7BF9-8B4FD89D62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 y="0"/>
            <a:ext cx="12192000" cy="6858000"/>
          </a:xfrm>
        </p:spPr>
      </p:pic>
      <p:sp>
        <p:nvSpPr>
          <p:cNvPr id="15" name="TextBox 14">
            <a:extLst>
              <a:ext uri="{FF2B5EF4-FFF2-40B4-BE49-F238E27FC236}">
                <a16:creationId xmlns:a16="http://schemas.microsoft.com/office/drawing/2014/main" id="{3069EF44-6427-6A29-F819-951FC2D70215}"/>
              </a:ext>
            </a:extLst>
          </p:cNvPr>
          <p:cNvSpPr txBox="1"/>
          <p:nvPr/>
        </p:nvSpPr>
        <p:spPr>
          <a:xfrm>
            <a:off x="-502920" y="-228759"/>
            <a:ext cx="14462760" cy="8366760"/>
          </a:xfrm>
          <a:custGeom>
            <a:avLst/>
            <a:gdLst/>
            <a:ahLst/>
            <a:cxnLst/>
            <a:rect l="l" t="t" r="r" b="b"/>
            <a:pathLst>
              <a:path w="14462760" h="8366760">
                <a:moveTo>
                  <a:pt x="5526121" y="3310154"/>
                </a:moveTo>
                <a:lnTo>
                  <a:pt x="5647309" y="3704767"/>
                </a:lnTo>
                <a:lnTo>
                  <a:pt x="5406233" y="3704767"/>
                </a:lnTo>
                <a:close/>
                <a:moveTo>
                  <a:pt x="10404882" y="3263729"/>
                </a:moveTo>
                <a:cubicBezTo>
                  <a:pt x="10476266" y="3263729"/>
                  <a:pt x="10532800" y="3287565"/>
                  <a:pt x="10574483" y="3335238"/>
                </a:cubicBezTo>
                <a:cubicBezTo>
                  <a:pt x="10616166" y="3382911"/>
                  <a:pt x="10637007" y="3458414"/>
                  <a:pt x="10637007" y="3561748"/>
                </a:cubicBezTo>
                <a:cubicBezTo>
                  <a:pt x="10637007" y="3684550"/>
                  <a:pt x="10617039" y="3769662"/>
                  <a:pt x="10577104" y="3817086"/>
                </a:cubicBezTo>
                <a:cubicBezTo>
                  <a:pt x="10537168" y="3864509"/>
                  <a:pt x="10480759" y="3888221"/>
                  <a:pt x="10407877" y="3888221"/>
                </a:cubicBezTo>
                <a:cubicBezTo>
                  <a:pt x="10336991" y="3888221"/>
                  <a:pt x="10280957" y="3864010"/>
                  <a:pt x="10239773" y="3815588"/>
                </a:cubicBezTo>
                <a:cubicBezTo>
                  <a:pt x="10198590" y="3767166"/>
                  <a:pt x="10177998" y="3687545"/>
                  <a:pt x="10177998" y="3576723"/>
                </a:cubicBezTo>
                <a:cubicBezTo>
                  <a:pt x="10177998" y="3464904"/>
                  <a:pt x="10198714" y="3384783"/>
                  <a:pt x="10240148" y="3336361"/>
                </a:cubicBezTo>
                <a:cubicBezTo>
                  <a:pt x="10281580" y="3287940"/>
                  <a:pt x="10336492" y="3263729"/>
                  <a:pt x="10404882" y="3263729"/>
                </a:cubicBezTo>
                <a:close/>
                <a:moveTo>
                  <a:pt x="11158575" y="3025613"/>
                </a:moveTo>
                <a:lnTo>
                  <a:pt x="11158575" y="3679624"/>
                </a:lnTo>
                <a:cubicBezTo>
                  <a:pt x="11158575" y="3733498"/>
                  <a:pt x="11169058" y="3795355"/>
                  <a:pt x="11190025" y="3865195"/>
                </a:cubicBezTo>
                <a:cubicBezTo>
                  <a:pt x="11203003" y="3908594"/>
                  <a:pt x="11227090" y="3950747"/>
                  <a:pt x="11262283" y="3991653"/>
                </a:cubicBezTo>
                <a:cubicBezTo>
                  <a:pt x="11297476" y="4032560"/>
                  <a:pt x="11336288" y="4064113"/>
                  <a:pt x="11378720" y="4086311"/>
                </a:cubicBezTo>
                <a:cubicBezTo>
                  <a:pt x="11421151" y="4108510"/>
                  <a:pt x="11473941" y="4123351"/>
                  <a:pt x="11537089" y="4130835"/>
                </a:cubicBezTo>
                <a:cubicBezTo>
                  <a:pt x="11600237" y="4138319"/>
                  <a:pt x="11658518" y="4142061"/>
                  <a:pt x="11711932" y="4142061"/>
                </a:cubicBezTo>
                <a:cubicBezTo>
                  <a:pt x="11804283" y="4142061"/>
                  <a:pt x="11883405" y="4129838"/>
                  <a:pt x="11949299" y="4105394"/>
                </a:cubicBezTo>
                <a:cubicBezTo>
                  <a:pt x="11996722" y="4087938"/>
                  <a:pt x="12042024" y="4057633"/>
                  <a:pt x="12085204" y="4014480"/>
                </a:cubicBezTo>
                <a:cubicBezTo>
                  <a:pt x="12128384" y="3971327"/>
                  <a:pt x="12160083" y="3920941"/>
                  <a:pt x="12180301" y="3863323"/>
                </a:cubicBezTo>
                <a:cubicBezTo>
                  <a:pt x="12200518" y="3805705"/>
                  <a:pt x="12210627" y="3744472"/>
                  <a:pt x="12210627" y="3679624"/>
                </a:cubicBezTo>
                <a:lnTo>
                  <a:pt x="12210627" y="3025613"/>
                </a:lnTo>
                <a:lnTo>
                  <a:pt x="11872174" y="3025613"/>
                </a:lnTo>
                <a:lnTo>
                  <a:pt x="11872174" y="3695196"/>
                </a:lnTo>
                <a:cubicBezTo>
                  <a:pt x="11872174" y="3756043"/>
                  <a:pt x="11855575" y="3803051"/>
                  <a:pt x="11822379" y="3836221"/>
                </a:cubicBezTo>
                <a:cubicBezTo>
                  <a:pt x="11789182" y="3869390"/>
                  <a:pt x="11743381" y="3885974"/>
                  <a:pt x="11684976" y="3885974"/>
                </a:cubicBezTo>
                <a:cubicBezTo>
                  <a:pt x="11626071" y="3885974"/>
                  <a:pt x="11580020" y="3869142"/>
                  <a:pt x="11546824" y="3835478"/>
                </a:cubicBezTo>
                <a:cubicBezTo>
                  <a:pt x="11513627" y="3801813"/>
                  <a:pt x="11497029" y="3755053"/>
                  <a:pt x="11497029" y="3695196"/>
                </a:cubicBezTo>
                <a:lnTo>
                  <a:pt x="11497029" y="3025613"/>
                </a:lnTo>
                <a:close/>
                <a:moveTo>
                  <a:pt x="8675281" y="3025613"/>
                </a:moveTo>
                <a:lnTo>
                  <a:pt x="9102840" y="3663583"/>
                </a:lnTo>
                <a:lnTo>
                  <a:pt x="9102840" y="4123341"/>
                </a:lnTo>
                <a:lnTo>
                  <a:pt x="9442792" y="4123341"/>
                </a:lnTo>
                <a:lnTo>
                  <a:pt x="9442792" y="3663583"/>
                </a:lnTo>
                <a:lnTo>
                  <a:pt x="9869603" y="3025613"/>
                </a:lnTo>
                <a:lnTo>
                  <a:pt x="9494844" y="3025613"/>
                </a:lnTo>
                <a:lnTo>
                  <a:pt x="9273237" y="3395925"/>
                </a:lnTo>
                <a:lnTo>
                  <a:pt x="9052051" y="3025613"/>
                </a:lnTo>
                <a:close/>
                <a:moveTo>
                  <a:pt x="7511249" y="3025613"/>
                </a:moveTo>
                <a:lnTo>
                  <a:pt x="7511249" y="4123341"/>
                </a:lnTo>
                <a:lnTo>
                  <a:pt x="7850452" y="4123341"/>
                </a:lnTo>
                <a:lnTo>
                  <a:pt x="7850452" y="3855473"/>
                </a:lnTo>
                <a:lnTo>
                  <a:pt x="8025692" y="3671902"/>
                </a:lnTo>
                <a:lnTo>
                  <a:pt x="8257151" y="4123341"/>
                </a:lnTo>
                <a:lnTo>
                  <a:pt x="8674871" y="4123341"/>
                </a:lnTo>
                <a:lnTo>
                  <a:pt x="8256320" y="3439940"/>
                </a:lnTo>
                <a:lnTo>
                  <a:pt x="8656900" y="3025613"/>
                </a:lnTo>
                <a:lnTo>
                  <a:pt x="8205765" y="3025613"/>
                </a:lnTo>
                <a:lnTo>
                  <a:pt x="7850452" y="3440443"/>
                </a:lnTo>
                <a:lnTo>
                  <a:pt x="7850452" y="3025613"/>
                </a:lnTo>
                <a:close/>
                <a:moveTo>
                  <a:pt x="6235648" y="3025613"/>
                </a:moveTo>
                <a:lnTo>
                  <a:pt x="6235648" y="4123341"/>
                </a:lnTo>
                <a:lnTo>
                  <a:pt x="6554634" y="4123341"/>
                </a:lnTo>
                <a:lnTo>
                  <a:pt x="6554634" y="3520611"/>
                </a:lnTo>
                <a:lnTo>
                  <a:pt x="6965720" y="4123341"/>
                </a:lnTo>
                <a:lnTo>
                  <a:pt x="7285454" y="4123341"/>
                </a:lnTo>
                <a:lnTo>
                  <a:pt x="7285454" y="3025613"/>
                </a:lnTo>
                <a:lnTo>
                  <a:pt x="6965720" y="3025613"/>
                </a:lnTo>
                <a:lnTo>
                  <a:pt x="6965720" y="3632930"/>
                </a:lnTo>
                <a:lnTo>
                  <a:pt x="6552387" y="3025613"/>
                </a:lnTo>
                <a:close/>
                <a:moveTo>
                  <a:pt x="5345277" y="3025613"/>
                </a:moveTo>
                <a:lnTo>
                  <a:pt x="4932704" y="4123341"/>
                </a:lnTo>
                <a:lnTo>
                  <a:pt x="5279056" y="4123341"/>
                </a:lnTo>
                <a:lnTo>
                  <a:pt x="5332559" y="3942134"/>
                </a:lnTo>
                <a:lnTo>
                  <a:pt x="5717671" y="3942134"/>
                </a:lnTo>
                <a:lnTo>
                  <a:pt x="5772580" y="4123341"/>
                </a:lnTo>
                <a:lnTo>
                  <a:pt x="6127776" y="4123341"/>
                </a:lnTo>
                <a:lnTo>
                  <a:pt x="5715273" y="3025613"/>
                </a:lnTo>
                <a:close/>
                <a:moveTo>
                  <a:pt x="3767924" y="3025613"/>
                </a:moveTo>
                <a:lnTo>
                  <a:pt x="3767924" y="4123341"/>
                </a:lnTo>
                <a:lnTo>
                  <a:pt x="4107127" y="4123341"/>
                </a:lnTo>
                <a:lnTo>
                  <a:pt x="4107127" y="3679308"/>
                </a:lnTo>
                <a:lnTo>
                  <a:pt x="4477779" y="3679308"/>
                </a:lnTo>
                <a:lnTo>
                  <a:pt x="4477779" y="4123341"/>
                </a:lnTo>
                <a:lnTo>
                  <a:pt x="4818479" y="4123341"/>
                </a:lnTo>
                <a:lnTo>
                  <a:pt x="4818479" y="3025613"/>
                </a:lnTo>
                <a:lnTo>
                  <a:pt x="4477779" y="3025613"/>
                </a:lnTo>
                <a:lnTo>
                  <a:pt x="4477779" y="3409743"/>
                </a:lnTo>
                <a:lnTo>
                  <a:pt x="4107127" y="3409743"/>
                </a:lnTo>
                <a:lnTo>
                  <a:pt x="4107127" y="3025613"/>
                </a:lnTo>
                <a:close/>
                <a:moveTo>
                  <a:pt x="2584401" y="3025613"/>
                </a:moveTo>
                <a:lnTo>
                  <a:pt x="2584401" y="3296675"/>
                </a:lnTo>
                <a:lnTo>
                  <a:pt x="2930343" y="3296675"/>
                </a:lnTo>
                <a:lnTo>
                  <a:pt x="2930343" y="4123341"/>
                </a:lnTo>
                <a:lnTo>
                  <a:pt x="3269545" y="4123341"/>
                </a:lnTo>
                <a:lnTo>
                  <a:pt x="3269545" y="3296675"/>
                </a:lnTo>
                <a:lnTo>
                  <a:pt x="3615487" y="3296675"/>
                </a:lnTo>
                <a:lnTo>
                  <a:pt x="3615487" y="3025613"/>
                </a:lnTo>
                <a:close/>
                <a:moveTo>
                  <a:pt x="10405630" y="3006893"/>
                </a:moveTo>
                <a:cubicBezTo>
                  <a:pt x="10227418" y="3006893"/>
                  <a:pt x="10088392" y="3056812"/>
                  <a:pt x="9988554" y="3156651"/>
                </a:cubicBezTo>
                <a:cubicBezTo>
                  <a:pt x="9888715" y="3256490"/>
                  <a:pt x="9838796" y="3396015"/>
                  <a:pt x="9838796" y="3575226"/>
                </a:cubicBezTo>
                <a:cubicBezTo>
                  <a:pt x="9838796" y="3703519"/>
                  <a:pt x="9864005" y="3810346"/>
                  <a:pt x="9914424" y="3895709"/>
                </a:cubicBezTo>
                <a:cubicBezTo>
                  <a:pt x="9964842" y="3981071"/>
                  <a:pt x="10030611" y="4043470"/>
                  <a:pt x="10111730" y="4082907"/>
                </a:cubicBezTo>
                <a:cubicBezTo>
                  <a:pt x="10192849" y="4122343"/>
                  <a:pt x="10295309" y="4142061"/>
                  <a:pt x="10419109" y="4142061"/>
                </a:cubicBezTo>
                <a:cubicBezTo>
                  <a:pt x="10540912" y="4142061"/>
                  <a:pt x="10642623" y="4119223"/>
                  <a:pt x="10724241" y="4073547"/>
                </a:cubicBezTo>
                <a:cubicBezTo>
                  <a:pt x="10805860" y="4027870"/>
                  <a:pt x="10868259" y="3963973"/>
                  <a:pt x="10911439" y="3881856"/>
                </a:cubicBezTo>
                <a:cubicBezTo>
                  <a:pt x="10954620" y="3799738"/>
                  <a:pt x="10976210" y="3694533"/>
                  <a:pt x="10976210" y="3566240"/>
                </a:cubicBezTo>
                <a:cubicBezTo>
                  <a:pt x="10976210" y="3389526"/>
                  <a:pt x="10926789" y="3252122"/>
                  <a:pt x="10827949" y="3154031"/>
                </a:cubicBezTo>
                <a:cubicBezTo>
                  <a:pt x="10729108" y="3055939"/>
                  <a:pt x="10588336" y="3006893"/>
                  <a:pt x="10405630" y="3006893"/>
                </a:cubicBezTo>
                <a:close/>
                <a:moveTo>
                  <a:pt x="0" y="0"/>
                </a:moveTo>
                <a:lnTo>
                  <a:pt x="14462760" y="0"/>
                </a:lnTo>
                <a:lnTo>
                  <a:pt x="14462760" y="8366760"/>
                </a:lnTo>
                <a:lnTo>
                  <a:pt x="0" y="836676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a:lnSpc>
                <a:spcPct val="90000"/>
              </a:lnSpc>
              <a:spcBef>
                <a:spcPct val="0"/>
              </a:spcBef>
              <a:buNone/>
              <a:defRPr sz="8800" b="1">
                <a:solidFill>
                  <a:schemeClr val="bg1"/>
                </a:solidFill>
                <a:latin typeface="Arial Black" panose="020B0A04020102020204" pitchFamily="34" charset="0"/>
                <a:ea typeface="+mj-ea"/>
                <a:cs typeface="+mj-cs"/>
              </a:defRPr>
            </a:lvl1pPr>
          </a:lstStyle>
          <a:p>
            <a:endParaRPr lang="en-IN" sz="12100" dirty="0"/>
          </a:p>
        </p:txBody>
      </p:sp>
    </p:spTree>
    <p:extLst>
      <p:ext uri="{BB962C8B-B14F-4D97-AF65-F5344CB8AC3E}">
        <p14:creationId xmlns:p14="http://schemas.microsoft.com/office/powerpoint/2010/main" val="1645577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4E2073-123B-73E9-1F44-96DDEA27F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9183425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6FB1CF-6DE2-5695-F1D6-50085035D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1575827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D627E-BAF4-309A-C914-650167DA8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1938233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884</Words>
  <Application>Microsoft Office PowerPoint</Application>
  <PresentationFormat>Widescreen</PresentationFormat>
  <Paragraphs>70</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Arial Black</vt:lpstr>
      <vt:lpstr>Calibri</vt:lpstr>
      <vt:lpstr>Calibri Light</vt:lpstr>
      <vt:lpstr>Forte</vt:lpstr>
      <vt:lpstr>Times New Roman</vt:lpstr>
      <vt:lpstr>Office Theme</vt:lpstr>
      <vt:lpstr>PowerPoint Presentation</vt:lpstr>
      <vt:lpstr>PowerPoint Presentation</vt:lpstr>
      <vt:lpstr>PowerPoint Presentation</vt:lpstr>
      <vt:lpstr>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 SAHAD</dc:creator>
  <cp:lastModifiedBy>MOH SAHAD</cp:lastModifiedBy>
  <cp:revision>11</cp:revision>
  <dcterms:created xsi:type="dcterms:W3CDTF">2025-03-15T18:16:33Z</dcterms:created>
  <dcterms:modified xsi:type="dcterms:W3CDTF">2025-03-17T05:57:48Z</dcterms:modified>
</cp:coreProperties>
</file>